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6"/>
  </p:notesMasterIdLst>
  <p:handoutMasterIdLst>
    <p:handoutMasterId r:id="rId167"/>
  </p:handoutMasterIdLst>
  <p:sldIdLst>
    <p:sldId id="313" r:id="rId2"/>
    <p:sldId id="314" r:id="rId3"/>
    <p:sldId id="1988" r:id="rId4"/>
    <p:sldId id="1867" r:id="rId5"/>
    <p:sldId id="1989" r:id="rId6"/>
    <p:sldId id="1990" r:id="rId7"/>
    <p:sldId id="1991" r:id="rId8"/>
    <p:sldId id="1992" r:id="rId9"/>
    <p:sldId id="1993" r:id="rId10"/>
    <p:sldId id="1994" r:id="rId11"/>
    <p:sldId id="1995" r:id="rId12"/>
    <p:sldId id="1996" r:id="rId13"/>
    <p:sldId id="1997" r:id="rId14"/>
    <p:sldId id="1998" r:id="rId15"/>
    <p:sldId id="1170" r:id="rId16"/>
    <p:sldId id="259" r:id="rId17"/>
    <p:sldId id="1999" r:id="rId18"/>
    <p:sldId id="2000" r:id="rId19"/>
    <p:sldId id="2001" r:id="rId20"/>
    <p:sldId id="2002" r:id="rId21"/>
    <p:sldId id="2003" r:id="rId22"/>
    <p:sldId id="2005" r:id="rId23"/>
    <p:sldId id="2006" r:id="rId24"/>
    <p:sldId id="2007" r:id="rId25"/>
    <p:sldId id="2008" r:id="rId26"/>
    <p:sldId id="2009" r:id="rId27"/>
    <p:sldId id="2010" r:id="rId28"/>
    <p:sldId id="2012" r:id="rId29"/>
    <p:sldId id="2013" r:id="rId30"/>
    <p:sldId id="2014" r:id="rId31"/>
    <p:sldId id="2015" r:id="rId32"/>
    <p:sldId id="2016" r:id="rId33"/>
    <p:sldId id="2017" r:id="rId34"/>
    <p:sldId id="2018" r:id="rId35"/>
    <p:sldId id="2019" r:id="rId36"/>
    <p:sldId id="2020" r:id="rId37"/>
    <p:sldId id="2021" r:id="rId38"/>
    <p:sldId id="2022" r:id="rId39"/>
    <p:sldId id="2023" r:id="rId40"/>
    <p:sldId id="2024" r:id="rId41"/>
    <p:sldId id="2025" r:id="rId42"/>
    <p:sldId id="2026" r:id="rId43"/>
    <p:sldId id="2027" r:id="rId44"/>
    <p:sldId id="2028" r:id="rId45"/>
    <p:sldId id="2029" r:id="rId46"/>
    <p:sldId id="2030" r:id="rId47"/>
    <p:sldId id="2031" r:id="rId48"/>
    <p:sldId id="2034" r:id="rId49"/>
    <p:sldId id="2032" r:id="rId50"/>
    <p:sldId id="2035" r:id="rId51"/>
    <p:sldId id="2036" r:id="rId52"/>
    <p:sldId id="2037" r:id="rId53"/>
    <p:sldId id="2038" r:id="rId54"/>
    <p:sldId id="2039" r:id="rId55"/>
    <p:sldId id="2040" r:id="rId56"/>
    <p:sldId id="2041" r:id="rId57"/>
    <p:sldId id="2042" r:id="rId58"/>
    <p:sldId id="2043" r:id="rId59"/>
    <p:sldId id="2044" r:id="rId60"/>
    <p:sldId id="2045" r:id="rId61"/>
    <p:sldId id="2046" r:id="rId62"/>
    <p:sldId id="2047" r:id="rId63"/>
    <p:sldId id="2048" r:id="rId64"/>
    <p:sldId id="2050" r:id="rId65"/>
    <p:sldId id="2051" r:id="rId66"/>
    <p:sldId id="2052" r:id="rId67"/>
    <p:sldId id="2053" r:id="rId68"/>
    <p:sldId id="2054" r:id="rId69"/>
    <p:sldId id="2055" r:id="rId70"/>
    <p:sldId id="2056" r:id="rId71"/>
    <p:sldId id="2057" r:id="rId72"/>
    <p:sldId id="2058" r:id="rId73"/>
    <p:sldId id="2059" r:id="rId74"/>
    <p:sldId id="2060" r:id="rId75"/>
    <p:sldId id="2061" r:id="rId76"/>
    <p:sldId id="2062" r:id="rId77"/>
    <p:sldId id="2063" r:id="rId78"/>
    <p:sldId id="2066" r:id="rId79"/>
    <p:sldId id="2067" r:id="rId80"/>
    <p:sldId id="2068" r:id="rId81"/>
    <p:sldId id="2069" r:id="rId82"/>
    <p:sldId id="2070" r:id="rId83"/>
    <p:sldId id="2071" r:id="rId84"/>
    <p:sldId id="2072" r:id="rId85"/>
    <p:sldId id="2073" r:id="rId86"/>
    <p:sldId id="2074" r:id="rId87"/>
    <p:sldId id="2075" r:id="rId88"/>
    <p:sldId id="2076" r:id="rId89"/>
    <p:sldId id="2077" r:id="rId90"/>
    <p:sldId id="2078" r:id="rId91"/>
    <p:sldId id="2079" r:id="rId92"/>
    <p:sldId id="2080" r:id="rId93"/>
    <p:sldId id="2081" r:id="rId94"/>
    <p:sldId id="2082" r:id="rId95"/>
    <p:sldId id="2083" r:id="rId96"/>
    <p:sldId id="2084" r:id="rId97"/>
    <p:sldId id="2085" r:id="rId98"/>
    <p:sldId id="2086" r:id="rId99"/>
    <p:sldId id="2087" r:id="rId100"/>
    <p:sldId id="2088" r:id="rId101"/>
    <p:sldId id="2089" r:id="rId102"/>
    <p:sldId id="2090" r:id="rId103"/>
    <p:sldId id="2091" r:id="rId104"/>
    <p:sldId id="2092" r:id="rId105"/>
    <p:sldId id="2093" r:id="rId106"/>
    <p:sldId id="2094" r:id="rId107"/>
    <p:sldId id="2095" r:id="rId108"/>
    <p:sldId id="2096" r:id="rId109"/>
    <p:sldId id="2097" r:id="rId110"/>
    <p:sldId id="2098" r:id="rId111"/>
    <p:sldId id="2099" r:id="rId112"/>
    <p:sldId id="2100" r:id="rId113"/>
    <p:sldId id="2101" r:id="rId114"/>
    <p:sldId id="2102" r:id="rId115"/>
    <p:sldId id="2103" r:id="rId116"/>
    <p:sldId id="2104" r:id="rId117"/>
    <p:sldId id="2105" r:id="rId118"/>
    <p:sldId id="2106" r:id="rId119"/>
    <p:sldId id="2107" r:id="rId120"/>
    <p:sldId id="2108" r:id="rId121"/>
    <p:sldId id="2109" r:id="rId122"/>
    <p:sldId id="2110" r:id="rId123"/>
    <p:sldId id="2111" r:id="rId124"/>
    <p:sldId id="2112" r:id="rId125"/>
    <p:sldId id="2113" r:id="rId126"/>
    <p:sldId id="2114" r:id="rId127"/>
    <p:sldId id="2115" r:id="rId128"/>
    <p:sldId id="2117" r:id="rId129"/>
    <p:sldId id="2116" r:id="rId130"/>
    <p:sldId id="2118" r:id="rId131"/>
    <p:sldId id="2119" r:id="rId132"/>
    <p:sldId id="2122" r:id="rId133"/>
    <p:sldId id="2123" r:id="rId134"/>
    <p:sldId id="2124" r:id="rId135"/>
    <p:sldId id="2125" r:id="rId136"/>
    <p:sldId id="2126" r:id="rId137"/>
    <p:sldId id="2129" r:id="rId138"/>
    <p:sldId id="2130" r:id="rId139"/>
    <p:sldId id="2131" r:id="rId140"/>
    <p:sldId id="2132" r:id="rId141"/>
    <p:sldId id="2128" r:id="rId142"/>
    <p:sldId id="2133" r:id="rId143"/>
    <p:sldId id="2134" r:id="rId144"/>
    <p:sldId id="2135" r:id="rId145"/>
    <p:sldId id="2136" r:id="rId146"/>
    <p:sldId id="2137" r:id="rId147"/>
    <p:sldId id="2138" r:id="rId148"/>
    <p:sldId id="2139" r:id="rId149"/>
    <p:sldId id="2140" r:id="rId150"/>
    <p:sldId id="2141" r:id="rId151"/>
    <p:sldId id="2146" r:id="rId152"/>
    <p:sldId id="2142" r:id="rId153"/>
    <p:sldId id="2147" r:id="rId154"/>
    <p:sldId id="2148" r:id="rId155"/>
    <p:sldId id="2149" r:id="rId156"/>
    <p:sldId id="2150" r:id="rId157"/>
    <p:sldId id="2151" r:id="rId158"/>
    <p:sldId id="2152" r:id="rId159"/>
    <p:sldId id="2156" r:id="rId160"/>
    <p:sldId id="2157" r:id="rId161"/>
    <p:sldId id="2153" r:id="rId162"/>
    <p:sldId id="2154" r:id="rId163"/>
    <p:sldId id="2155" r:id="rId164"/>
    <p:sldId id="2158" r:id="rId1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313"/>
            <p14:sldId id="314"/>
            <p14:sldId id="1988"/>
            <p14:sldId id="1867"/>
            <p14:sldId id="1989"/>
            <p14:sldId id="1990"/>
            <p14:sldId id="1991"/>
            <p14:sldId id="1992"/>
            <p14:sldId id="1993"/>
            <p14:sldId id="1994"/>
            <p14:sldId id="1995"/>
            <p14:sldId id="1996"/>
            <p14:sldId id="1997"/>
            <p14:sldId id="1998"/>
          </p14:sldIdLst>
        </p14:section>
        <p14:section name="1장" id="{C12A002C-81EB-477F-B4DE-8AA4480ED4CB}">
          <p14:sldIdLst>
            <p14:sldId id="1170"/>
            <p14:sldId id="259"/>
            <p14:sldId id="1999"/>
            <p14:sldId id="2000"/>
            <p14:sldId id="2001"/>
            <p14:sldId id="2002"/>
            <p14:sldId id="2003"/>
            <p14:sldId id="2005"/>
            <p14:sldId id="2006"/>
            <p14:sldId id="2007"/>
            <p14:sldId id="2008"/>
            <p14:sldId id="2009"/>
            <p14:sldId id="2010"/>
            <p14:sldId id="2012"/>
            <p14:sldId id="2013"/>
            <p14:sldId id="2014"/>
            <p14:sldId id="2015"/>
            <p14:sldId id="2016"/>
            <p14:sldId id="2017"/>
            <p14:sldId id="2018"/>
            <p14:sldId id="2019"/>
            <p14:sldId id="2020"/>
            <p14:sldId id="2021"/>
            <p14:sldId id="2022"/>
            <p14:sldId id="2023"/>
            <p14:sldId id="2024"/>
            <p14:sldId id="2025"/>
            <p14:sldId id="2026"/>
            <p14:sldId id="2027"/>
            <p14:sldId id="2028"/>
            <p14:sldId id="2029"/>
            <p14:sldId id="2030"/>
            <p14:sldId id="2031"/>
            <p14:sldId id="2034"/>
            <p14:sldId id="2032"/>
            <p14:sldId id="2035"/>
            <p14:sldId id="2036"/>
            <p14:sldId id="2037"/>
            <p14:sldId id="2038"/>
            <p14:sldId id="2039"/>
            <p14:sldId id="2040"/>
            <p14:sldId id="2041"/>
            <p14:sldId id="2042"/>
            <p14:sldId id="2043"/>
            <p14:sldId id="2044"/>
            <p14:sldId id="2045"/>
            <p14:sldId id="2046"/>
            <p14:sldId id="2047"/>
            <p14:sldId id="2048"/>
            <p14:sldId id="2050"/>
            <p14:sldId id="2051"/>
            <p14:sldId id="2052"/>
            <p14:sldId id="2053"/>
            <p14:sldId id="2054"/>
            <p14:sldId id="2055"/>
            <p14:sldId id="2056"/>
            <p14:sldId id="2057"/>
            <p14:sldId id="2058"/>
            <p14:sldId id="2059"/>
            <p14:sldId id="2060"/>
            <p14:sldId id="2061"/>
            <p14:sldId id="2062"/>
            <p14:sldId id="2063"/>
            <p14:sldId id="2066"/>
            <p14:sldId id="2067"/>
            <p14:sldId id="2068"/>
            <p14:sldId id="2069"/>
            <p14:sldId id="2070"/>
            <p14:sldId id="2071"/>
            <p14:sldId id="2072"/>
            <p14:sldId id="2073"/>
            <p14:sldId id="2074"/>
            <p14:sldId id="2075"/>
            <p14:sldId id="2076"/>
            <p14:sldId id="2077"/>
            <p14:sldId id="2078"/>
            <p14:sldId id="2079"/>
            <p14:sldId id="2080"/>
            <p14:sldId id="2081"/>
            <p14:sldId id="2082"/>
            <p14:sldId id="2083"/>
            <p14:sldId id="2084"/>
            <p14:sldId id="2085"/>
            <p14:sldId id="2086"/>
            <p14:sldId id="2087"/>
            <p14:sldId id="2088"/>
            <p14:sldId id="2089"/>
            <p14:sldId id="2090"/>
            <p14:sldId id="2091"/>
            <p14:sldId id="2092"/>
            <p14:sldId id="2093"/>
            <p14:sldId id="2094"/>
            <p14:sldId id="2095"/>
            <p14:sldId id="2096"/>
            <p14:sldId id="2097"/>
            <p14:sldId id="2098"/>
            <p14:sldId id="2099"/>
            <p14:sldId id="2100"/>
            <p14:sldId id="2101"/>
            <p14:sldId id="2102"/>
            <p14:sldId id="2103"/>
            <p14:sldId id="2104"/>
            <p14:sldId id="2105"/>
            <p14:sldId id="2106"/>
            <p14:sldId id="2107"/>
            <p14:sldId id="2108"/>
            <p14:sldId id="2109"/>
            <p14:sldId id="2110"/>
            <p14:sldId id="2111"/>
            <p14:sldId id="2112"/>
            <p14:sldId id="2113"/>
            <p14:sldId id="2114"/>
            <p14:sldId id="2115"/>
            <p14:sldId id="2117"/>
            <p14:sldId id="2116"/>
            <p14:sldId id="2118"/>
            <p14:sldId id="2119"/>
            <p14:sldId id="2122"/>
            <p14:sldId id="2123"/>
            <p14:sldId id="2124"/>
            <p14:sldId id="2125"/>
            <p14:sldId id="2126"/>
            <p14:sldId id="2129"/>
            <p14:sldId id="2130"/>
            <p14:sldId id="2131"/>
            <p14:sldId id="2132"/>
            <p14:sldId id="2128"/>
            <p14:sldId id="2133"/>
            <p14:sldId id="2134"/>
            <p14:sldId id="2135"/>
            <p14:sldId id="2136"/>
            <p14:sldId id="2137"/>
            <p14:sldId id="2138"/>
            <p14:sldId id="2139"/>
            <p14:sldId id="2140"/>
            <p14:sldId id="2141"/>
            <p14:sldId id="2146"/>
            <p14:sldId id="2142"/>
            <p14:sldId id="2147"/>
            <p14:sldId id="2148"/>
            <p14:sldId id="2149"/>
            <p14:sldId id="2150"/>
            <p14:sldId id="2151"/>
            <p14:sldId id="2152"/>
            <p14:sldId id="2156"/>
            <p14:sldId id="2157"/>
            <p14:sldId id="2153"/>
            <p14:sldId id="2154"/>
            <p14:sldId id="2155"/>
            <p14:sldId id="2158"/>
          </p14:sldIdLst>
        </p14:section>
        <p14:section name="2장" id="{DF25218A-3806-4A14-9AB4-F8CF5EF79BDB}">
          <p14:sldIdLst/>
        </p14:section>
        <p14:section name="3장" id="{2BCA0D14-9BD7-472E-AE80-2B0AC01B3878}">
          <p14:sldIdLst/>
        </p14:section>
        <p14:section name="4장" id="{A8D6A6E0-077E-499E-8BC4-9DD8A08B3A55}">
          <p14:sldIdLst/>
        </p14:section>
        <p14:section name="5장" id="{4B5EBAB9-BA12-4F46-8C42-F32842B0CC3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1" autoAdjust="0"/>
    <p:restoredTop sz="98447" autoAdjust="0"/>
  </p:normalViewPr>
  <p:slideViewPr>
    <p:cSldViewPr snapToGrid="0" showGuides="1">
      <p:cViewPr varScale="1">
        <p:scale>
          <a:sx n="71" d="100"/>
          <a:sy n="71" d="100"/>
        </p:scale>
        <p:origin x="123" y="247"/>
      </p:cViewPr>
      <p:guideLst>
        <p:guide orient="horz" pos="2160"/>
        <p:guide pos="3840"/>
        <p:guide pos="3985"/>
        <p:guide orient="horz" pos="2296"/>
        <p:guide orient="horz" pos="2727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916"/>
    </p:cViewPr>
  </p:sorterViewPr>
  <p:notesViewPr>
    <p:cSldViewPr snapToGrid="0">
      <p:cViewPr varScale="1">
        <p:scale>
          <a:sx n="145" d="100"/>
          <a:sy n="145" d="100"/>
        </p:scale>
        <p:origin x="-474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2021-01-10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762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2021-01-10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03903" y="2664211"/>
            <a:ext cx="7200000" cy="1015663"/>
          </a:xfrm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defRPr sz="60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표지 제목 입력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16314" y="1965193"/>
            <a:ext cx="7200000" cy="654923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sz="4000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ko-KR" altLang="en-US"/>
              <a:t>표지 부제목 입력</a:t>
            </a:r>
            <a:endParaRPr lang="en-US" dirty="0"/>
          </a:p>
        </p:txBody>
      </p:sp>
      <p:grpSp>
        <p:nvGrpSpPr>
          <p:cNvPr id="103" name="그룹 102"/>
          <p:cNvGrpSpPr/>
          <p:nvPr userDrawn="1"/>
        </p:nvGrpSpPr>
        <p:grpSpPr>
          <a:xfrm>
            <a:off x="-511111" y="2594454"/>
            <a:ext cx="6101671" cy="4434641"/>
            <a:chOff x="-802887" y="2742699"/>
            <a:chExt cx="6101671" cy="4434641"/>
          </a:xfrm>
        </p:grpSpPr>
        <p:sp>
          <p:nvSpPr>
            <p:cNvPr id="7" name="Freeform 82"/>
            <p:cNvSpPr>
              <a:spLocks/>
            </p:cNvSpPr>
            <p:nvPr userDrawn="1"/>
          </p:nvSpPr>
          <p:spPr bwMode="auto">
            <a:xfrm>
              <a:off x="-802887" y="4586506"/>
              <a:ext cx="6101671" cy="2590834"/>
            </a:xfrm>
            <a:custGeom>
              <a:avLst/>
              <a:gdLst>
                <a:gd name="T0" fmla="*/ 0 w 1356"/>
                <a:gd name="T1" fmla="*/ 544 h 576"/>
                <a:gd name="T2" fmla="*/ 197 w 1356"/>
                <a:gd name="T3" fmla="*/ 0 h 576"/>
                <a:gd name="T4" fmla="*/ 1160 w 1356"/>
                <a:gd name="T5" fmla="*/ 0 h 576"/>
                <a:gd name="T6" fmla="*/ 1356 w 1356"/>
                <a:gd name="T7" fmla="*/ 544 h 576"/>
                <a:gd name="T8" fmla="*/ 787 w 1356"/>
                <a:gd name="T9" fmla="*/ 544 h 576"/>
                <a:gd name="T10" fmla="*/ 580 w 1356"/>
                <a:gd name="T11" fmla="*/ 544 h 576"/>
                <a:gd name="T12" fmla="*/ 0 w 1356"/>
                <a:gd name="T13" fmla="*/ 5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6" h="576">
                  <a:moveTo>
                    <a:pt x="0" y="544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1160" y="0"/>
                    <a:pt x="1160" y="0"/>
                    <a:pt x="1160" y="0"/>
                  </a:cubicBezTo>
                  <a:cubicBezTo>
                    <a:pt x="1356" y="544"/>
                    <a:pt x="1356" y="544"/>
                    <a:pt x="1356" y="544"/>
                  </a:cubicBezTo>
                  <a:cubicBezTo>
                    <a:pt x="787" y="544"/>
                    <a:pt x="787" y="544"/>
                    <a:pt x="787" y="544"/>
                  </a:cubicBezTo>
                  <a:cubicBezTo>
                    <a:pt x="624" y="576"/>
                    <a:pt x="580" y="544"/>
                    <a:pt x="580" y="544"/>
                  </a:cubicBezTo>
                  <a:lnTo>
                    <a:pt x="0" y="5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3"/>
            <p:cNvSpPr>
              <a:spLocks/>
            </p:cNvSpPr>
            <p:nvPr userDrawn="1"/>
          </p:nvSpPr>
          <p:spPr bwMode="auto">
            <a:xfrm>
              <a:off x="-605201" y="6169898"/>
              <a:ext cx="2870256" cy="754631"/>
            </a:xfrm>
            <a:custGeom>
              <a:avLst/>
              <a:gdLst>
                <a:gd name="T0" fmla="*/ 638 w 638"/>
                <a:gd name="T1" fmla="*/ 152 h 168"/>
                <a:gd name="T2" fmla="*/ 264 w 638"/>
                <a:gd name="T3" fmla="*/ 120 h 168"/>
                <a:gd name="T4" fmla="*/ 56 w 638"/>
                <a:gd name="T5" fmla="*/ 134 h 168"/>
                <a:gd name="T6" fmla="*/ 0 w 638"/>
                <a:gd name="T7" fmla="*/ 164 h 168"/>
                <a:gd name="T8" fmla="*/ 258 w 638"/>
                <a:gd name="T9" fmla="*/ 168 h 168"/>
                <a:gd name="T10" fmla="*/ 550 w 638"/>
                <a:gd name="T11" fmla="*/ 168 h 168"/>
                <a:gd name="T12" fmla="*/ 638 w 638"/>
                <a:gd name="T13" fmla="*/ 15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168">
                  <a:moveTo>
                    <a:pt x="638" y="152"/>
                  </a:moveTo>
                  <a:cubicBezTo>
                    <a:pt x="638" y="152"/>
                    <a:pt x="594" y="0"/>
                    <a:pt x="264" y="120"/>
                  </a:cubicBezTo>
                  <a:cubicBezTo>
                    <a:pt x="264" y="120"/>
                    <a:pt x="97" y="136"/>
                    <a:pt x="56" y="13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492" y="116"/>
                    <a:pt x="550" y="168"/>
                  </a:cubicBezTo>
                  <a:cubicBezTo>
                    <a:pt x="550" y="168"/>
                    <a:pt x="614" y="152"/>
                    <a:pt x="638" y="152"/>
                  </a:cubicBezTo>
                  <a:close/>
                </a:path>
              </a:pathLst>
            </a:custGeom>
            <a:solidFill>
              <a:srgbClr val="D5C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4"/>
            <p:cNvSpPr>
              <a:spLocks/>
            </p:cNvSpPr>
            <p:nvPr userDrawn="1"/>
          </p:nvSpPr>
          <p:spPr bwMode="auto">
            <a:xfrm>
              <a:off x="2255552" y="6187006"/>
              <a:ext cx="2889264" cy="737523"/>
            </a:xfrm>
            <a:custGeom>
              <a:avLst/>
              <a:gdLst>
                <a:gd name="T0" fmla="*/ 0 w 642"/>
                <a:gd name="T1" fmla="*/ 148 h 164"/>
                <a:gd name="T2" fmla="*/ 374 w 642"/>
                <a:gd name="T3" fmla="*/ 120 h 164"/>
                <a:gd name="T4" fmla="*/ 590 w 642"/>
                <a:gd name="T5" fmla="*/ 134 h 164"/>
                <a:gd name="T6" fmla="*/ 642 w 642"/>
                <a:gd name="T7" fmla="*/ 164 h 164"/>
                <a:gd name="T8" fmla="*/ 380 w 642"/>
                <a:gd name="T9" fmla="*/ 164 h 164"/>
                <a:gd name="T10" fmla="*/ 88 w 642"/>
                <a:gd name="T11" fmla="*/ 164 h 164"/>
                <a:gd name="T12" fmla="*/ 0 w 642"/>
                <a:gd name="T13" fmla="*/ 14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2" h="164">
                  <a:moveTo>
                    <a:pt x="0" y="148"/>
                  </a:moveTo>
                  <a:cubicBezTo>
                    <a:pt x="0" y="148"/>
                    <a:pt x="44" y="0"/>
                    <a:pt x="374" y="120"/>
                  </a:cubicBezTo>
                  <a:cubicBezTo>
                    <a:pt x="374" y="120"/>
                    <a:pt x="542" y="144"/>
                    <a:pt x="590" y="134"/>
                  </a:cubicBezTo>
                  <a:cubicBezTo>
                    <a:pt x="642" y="164"/>
                    <a:pt x="642" y="164"/>
                    <a:pt x="642" y="164"/>
                  </a:cubicBezTo>
                  <a:cubicBezTo>
                    <a:pt x="380" y="164"/>
                    <a:pt x="380" y="164"/>
                    <a:pt x="380" y="164"/>
                  </a:cubicBezTo>
                  <a:cubicBezTo>
                    <a:pt x="380" y="164"/>
                    <a:pt x="146" y="112"/>
                    <a:pt x="88" y="164"/>
                  </a:cubicBezTo>
                  <a:cubicBezTo>
                    <a:pt x="88" y="164"/>
                    <a:pt x="24" y="148"/>
                    <a:pt x="0" y="148"/>
                  </a:cubicBezTo>
                  <a:close/>
                </a:path>
              </a:pathLst>
            </a:custGeom>
            <a:solidFill>
              <a:srgbClr val="D3C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85"/>
            <p:cNvSpPr>
              <a:spLocks/>
            </p:cNvSpPr>
            <p:nvPr userDrawn="1"/>
          </p:nvSpPr>
          <p:spPr bwMode="auto">
            <a:xfrm>
              <a:off x="4203905" y="4569398"/>
              <a:ext cx="940912" cy="2360833"/>
            </a:xfrm>
            <a:custGeom>
              <a:avLst/>
              <a:gdLst>
                <a:gd name="T0" fmla="*/ 0 w 209"/>
                <a:gd name="T1" fmla="*/ 0 h 525"/>
                <a:gd name="T2" fmla="*/ 159 w 209"/>
                <a:gd name="T3" fmla="*/ 495 h 525"/>
                <a:gd name="T4" fmla="*/ 209 w 209"/>
                <a:gd name="T5" fmla="*/ 525 h 525"/>
                <a:gd name="T6" fmla="*/ 40 w 209"/>
                <a:gd name="T7" fmla="*/ 21 h 525"/>
                <a:gd name="T8" fmla="*/ 0 w 20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525">
                  <a:moveTo>
                    <a:pt x="0" y="0"/>
                  </a:moveTo>
                  <a:cubicBezTo>
                    <a:pt x="159" y="495"/>
                    <a:pt x="159" y="495"/>
                    <a:pt x="159" y="495"/>
                  </a:cubicBezTo>
                  <a:cubicBezTo>
                    <a:pt x="209" y="525"/>
                    <a:pt x="209" y="525"/>
                    <a:pt x="209" y="525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17" y="11"/>
                    <a:pt x="0" y="0"/>
                  </a:cubicBezTo>
                  <a:close/>
                </a:path>
              </a:pathLst>
            </a:custGeom>
            <a:solidFill>
              <a:srgbClr val="EBE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6"/>
            <p:cNvSpPr>
              <a:spLocks/>
            </p:cNvSpPr>
            <p:nvPr userDrawn="1"/>
          </p:nvSpPr>
          <p:spPr bwMode="auto">
            <a:xfrm>
              <a:off x="-610902" y="4556093"/>
              <a:ext cx="910499" cy="2351329"/>
            </a:xfrm>
            <a:custGeom>
              <a:avLst/>
              <a:gdLst>
                <a:gd name="T0" fmla="*/ 479 w 479"/>
                <a:gd name="T1" fmla="*/ 0 h 1237"/>
                <a:gd name="T2" fmla="*/ 398 w 479"/>
                <a:gd name="T3" fmla="*/ 47 h 1237"/>
                <a:gd name="T4" fmla="*/ 0 w 479"/>
                <a:gd name="T5" fmla="*/ 1237 h 1237"/>
                <a:gd name="T6" fmla="*/ 135 w 479"/>
                <a:gd name="T7" fmla="*/ 1166 h 1237"/>
                <a:gd name="T8" fmla="*/ 479 w 479"/>
                <a:gd name="T9" fmla="*/ 0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1237">
                  <a:moveTo>
                    <a:pt x="479" y="0"/>
                  </a:moveTo>
                  <a:lnTo>
                    <a:pt x="398" y="47"/>
                  </a:lnTo>
                  <a:lnTo>
                    <a:pt x="0" y="1237"/>
                  </a:lnTo>
                  <a:lnTo>
                    <a:pt x="135" y="1166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EBE2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87"/>
            <p:cNvSpPr>
              <a:spLocks/>
            </p:cNvSpPr>
            <p:nvPr userDrawn="1"/>
          </p:nvSpPr>
          <p:spPr bwMode="auto">
            <a:xfrm>
              <a:off x="-354291" y="4299480"/>
              <a:ext cx="2615544" cy="2558519"/>
            </a:xfrm>
            <a:custGeom>
              <a:avLst/>
              <a:gdLst>
                <a:gd name="T0" fmla="*/ 581 w 581"/>
                <a:gd name="T1" fmla="*/ 569 h 569"/>
                <a:gd name="T2" fmla="*/ 577 w 581"/>
                <a:gd name="T3" fmla="*/ 76 h 569"/>
                <a:gd name="T4" fmla="*/ 355 w 581"/>
                <a:gd name="T5" fmla="*/ 25 h 569"/>
                <a:gd name="T6" fmla="*/ 144 w 581"/>
                <a:gd name="T7" fmla="*/ 56 h 569"/>
                <a:gd name="T8" fmla="*/ 0 w 581"/>
                <a:gd name="T9" fmla="*/ 550 h 569"/>
                <a:gd name="T10" fmla="*/ 255 w 581"/>
                <a:gd name="T11" fmla="*/ 526 h 569"/>
                <a:gd name="T12" fmla="*/ 581 w 581"/>
                <a:gd name="T13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1" h="569">
                  <a:moveTo>
                    <a:pt x="581" y="569"/>
                  </a:moveTo>
                  <a:cubicBezTo>
                    <a:pt x="577" y="76"/>
                    <a:pt x="577" y="76"/>
                    <a:pt x="577" y="76"/>
                  </a:cubicBezTo>
                  <a:cubicBezTo>
                    <a:pt x="577" y="76"/>
                    <a:pt x="456" y="0"/>
                    <a:pt x="355" y="25"/>
                  </a:cubicBezTo>
                  <a:cubicBezTo>
                    <a:pt x="253" y="50"/>
                    <a:pt x="202" y="58"/>
                    <a:pt x="144" y="56"/>
                  </a:cubicBezTo>
                  <a:cubicBezTo>
                    <a:pt x="0" y="550"/>
                    <a:pt x="0" y="550"/>
                    <a:pt x="0" y="550"/>
                  </a:cubicBezTo>
                  <a:cubicBezTo>
                    <a:pt x="0" y="550"/>
                    <a:pt x="155" y="556"/>
                    <a:pt x="255" y="526"/>
                  </a:cubicBezTo>
                  <a:cubicBezTo>
                    <a:pt x="380" y="489"/>
                    <a:pt x="515" y="465"/>
                    <a:pt x="581" y="56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88"/>
            <p:cNvSpPr>
              <a:spLocks/>
            </p:cNvSpPr>
            <p:nvPr userDrawn="1"/>
          </p:nvSpPr>
          <p:spPr bwMode="auto">
            <a:xfrm>
              <a:off x="2238444" y="4411003"/>
              <a:ext cx="2685912" cy="2446997"/>
            </a:xfrm>
            <a:custGeom>
              <a:avLst/>
              <a:gdLst>
                <a:gd name="T0" fmla="*/ 4 w 598"/>
                <a:gd name="T1" fmla="*/ 569 h 569"/>
                <a:gd name="T2" fmla="*/ 0 w 598"/>
                <a:gd name="T3" fmla="*/ 76 h 569"/>
                <a:gd name="T4" fmla="*/ 224 w 598"/>
                <a:gd name="T5" fmla="*/ 25 h 569"/>
                <a:gd name="T6" fmla="*/ 436 w 598"/>
                <a:gd name="T7" fmla="*/ 56 h 569"/>
                <a:gd name="T8" fmla="*/ 598 w 598"/>
                <a:gd name="T9" fmla="*/ 554 h 569"/>
                <a:gd name="T10" fmla="*/ 324 w 598"/>
                <a:gd name="T11" fmla="*/ 526 h 569"/>
                <a:gd name="T12" fmla="*/ 4 w 598"/>
                <a:gd name="T13" fmla="*/ 569 h 569"/>
                <a:gd name="connsiteX0" fmla="*/ 67 w 9986"/>
                <a:gd name="connsiteY0" fmla="*/ 9650 h 9650"/>
                <a:gd name="connsiteX1" fmla="*/ 0 w 9986"/>
                <a:gd name="connsiteY1" fmla="*/ 986 h 9650"/>
                <a:gd name="connsiteX2" fmla="*/ 3746 w 9986"/>
                <a:gd name="connsiteY2" fmla="*/ 89 h 9650"/>
                <a:gd name="connsiteX3" fmla="*/ 7291 w 9986"/>
                <a:gd name="connsiteY3" fmla="*/ 634 h 9650"/>
                <a:gd name="connsiteX4" fmla="*/ 9986 w 9986"/>
                <a:gd name="connsiteY4" fmla="*/ 9416 h 9650"/>
                <a:gd name="connsiteX5" fmla="*/ 5418 w 9986"/>
                <a:gd name="connsiteY5" fmla="*/ 8894 h 9650"/>
                <a:gd name="connsiteX6" fmla="*/ 67 w 9986"/>
                <a:gd name="connsiteY6" fmla="*/ 9650 h 9650"/>
                <a:gd name="connsiteX0" fmla="*/ 67 w 10000"/>
                <a:gd name="connsiteY0" fmla="*/ 9911 h 9911"/>
                <a:gd name="connsiteX1" fmla="*/ 0 w 10000"/>
                <a:gd name="connsiteY1" fmla="*/ 933 h 9911"/>
                <a:gd name="connsiteX2" fmla="*/ 3751 w 10000"/>
                <a:gd name="connsiteY2" fmla="*/ 3 h 9911"/>
                <a:gd name="connsiteX3" fmla="*/ 7315 w 10000"/>
                <a:gd name="connsiteY3" fmla="*/ 630 h 9911"/>
                <a:gd name="connsiteX4" fmla="*/ 10000 w 10000"/>
                <a:gd name="connsiteY4" fmla="*/ 9669 h 9911"/>
                <a:gd name="connsiteX5" fmla="*/ 5426 w 10000"/>
                <a:gd name="connsiteY5" fmla="*/ 9128 h 9911"/>
                <a:gd name="connsiteX6" fmla="*/ 67 w 10000"/>
                <a:gd name="connsiteY6" fmla="*/ 9911 h 9911"/>
                <a:gd name="connsiteX0" fmla="*/ 67 w 10000"/>
                <a:gd name="connsiteY0" fmla="*/ 10000 h 10000"/>
                <a:gd name="connsiteX1" fmla="*/ 0 w 10000"/>
                <a:gd name="connsiteY1" fmla="*/ 941 h 10000"/>
                <a:gd name="connsiteX2" fmla="*/ 3751 w 10000"/>
                <a:gd name="connsiteY2" fmla="*/ 3 h 10000"/>
                <a:gd name="connsiteX3" fmla="*/ 7315 w 10000"/>
                <a:gd name="connsiteY3" fmla="*/ 636 h 10000"/>
                <a:gd name="connsiteX4" fmla="*/ 10000 w 10000"/>
                <a:gd name="connsiteY4" fmla="*/ 9756 h 10000"/>
                <a:gd name="connsiteX5" fmla="*/ 5426 w 10000"/>
                <a:gd name="connsiteY5" fmla="*/ 9210 h 10000"/>
                <a:gd name="connsiteX6" fmla="*/ 67 w 10000"/>
                <a:gd name="connsiteY6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67" y="10000"/>
                  </a:moveTo>
                  <a:cubicBezTo>
                    <a:pt x="45" y="6980"/>
                    <a:pt x="22" y="3961"/>
                    <a:pt x="0" y="941"/>
                  </a:cubicBezTo>
                  <a:cubicBezTo>
                    <a:pt x="0" y="941"/>
                    <a:pt x="2532" y="53"/>
                    <a:pt x="3751" y="3"/>
                  </a:cubicBezTo>
                  <a:cubicBezTo>
                    <a:pt x="4970" y="-47"/>
                    <a:pt x="5764" y="812"/>
                    <a:pt x="7315" y="636"/>
                  </a:cubicBezTo>
                  <a:cubicBezTo>
                    <a:pt x="10028" y="9786"/>
                    <a:pt x="10000" y="9756"/>
                    <a:pt x="10000" y="9756"/>
                  </a:cubicBezTo>
                  <a:cubicBezTo>
                    <a:pt x="10000" y="9756"/>
                    <a:pt x="7401" y="9890"/>
                    <a:pt x="5426" y="9210"/>
                  </a:cubicBezTo>
                  <a:cubicBezTo>
                    <a:pt x="3333" y="8511"/>
                    <a:pt x="1189" y="8089"/>
                    <a:pt x="67" y="100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9"/>
            <p:cNvSpPr>
              <a:spLocks/>
            </p:cNvSpPr>
            <p:nvPr userDrawn="1"/>
          </p:nvSpPr>
          <p:spPr bwMode="auto">
            <a:xfrm>
              <a:off x="284389" y="3147576"/>
              <a:ext cx="1971163" cy="3714225"/>
            </a:xfrm>
            <a:custGeom>
              <a:avLst/>
              <a:gdLst>
                <a:gd name="T0" fmla="*/ 437 w 438"/>
                <a:gd name="T1" fmla="*/ 826 h 826"/>
                <a:gd name="T2" fmla="*/ 0 w 438"/>
                <a:gd name="T3" fmla="*/ 418 h 826"/>
                <a:gd name="T4" fmla="*/ 110 w 438"/>
                <a:gd name="T5" fmla="*/ 0 h 826"/>
                <a:gd name="T6" fmla="*/ 438 w 438"/>
                <a:gd name="T7" fmla="*/ 388 h 826"/>
                <a:gd name="T8" fmla="*/ 437 w 438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826">
                  <a:moveTo>
                    <a:pt x="437" y="826"/>
                  </a:moveTo>
                  <a:cubicBezTo>
                    <a:pt x="437" y="826"/>
                    <a:pt x="232" y="516"/>
                    <a:pt x="0" y="41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364" y="124"/>
                    <a:pt x="438" y="388"/>
                  </a:cubicBezTo>
                  <a:lnTo>
                    <a:pt x="437" y="82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0"/>
            <p:cNvSpPr>
              <a:spLocks/>
            </p:cNvSpPr>
            <p:nvPr userDrawn="1"/>
          </p:nvSpPr>
          <p:spPr bwMode="auto">
            <a:xfrm>
              <a:off x="284389" y="3147576"/>
              <a:ext cx="1971163" cy="3714225"/>
            </a:xfrm>
            <a:custGeom>
              <a:avLst/>
              <a:gdLst>
                <a:gd name="T0" fmla="*/ 437 w 438"/>
                <a:gd name="T1" fmla="*/ 826 h 826"/>
                <a:gd name="T2" fmla="*/ 0 w 438"/>
                <a:gd name="T3" fmla="*/ 418 h 826"/>
                <a:gd name="T4" fmla="*/ 110 w 438"/>
                <a:gd name="T5" fmla="*/ 0 h 826"/>
                <a:gd name="T6" fmla="*/ 438 w 438"/>
                <a:gd name="T7" fmla="*/ 388 h 826"/>
                <a:gd name="T8" fmla="*/ 437 w 438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826">
                  <a:moveTo>
                    <a:pt x="437" y="826"/>
                  </a:moveTo>
                  <a:cubicBezTo>
                    <a:pt x="437" y="826"/>
                    <a:pt x="232" y="516"/>
                    <a:pt x="0" y="41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364" y="124"/>
                    <a:pt x="438" y="388"/>
                  </a:cubicBezTo>
                  <a:lnTo>
                    <a:pt x="437" y="826"/>
                  </a:ln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1"/>
            <p:cNvSpPr>
              <a:spLocks/>
            </p:cNvSpPr>
            <p:nvPr userDrawn="1"/>
          </p:nvSpPr>
          <p:spPr bwMode="auto">
            <a:xfrm>
              <a:off x="2251750" y="2742699"/>
              <a:ext cx="1013144" cy="4111499"/>
            </a:xfrm>
            <a:custGeom>
              <a:avLst/>
              <a:gdLst>
                <a:gd name="T0" fmla="*/ 213 w 225"/>
                <a:gd name="T1" fmla="*/ 0 h 914"/>
                <a:gd name="T2" fmla="*/ 225 w 225"/>
                <a:gd name="T3" fmla="*/ 502 h 914"/>
                <a:gd name="T4" fmla="*/ 113 w 225"/>
                <a:gd name="T5" fmla="*/ 631 h 914"/>
                <a:gd name="T6" fmla="*/ 1 w 225"/>
                <a:gd name="T7" fmla="*/ 914 h 914"/>
                <a:gd name="T8" fmla="*/ 0 w 225"/>
                <a:gd name="T9" fmla="*/ 429 h 914"/>
                <a:gd name="T10" fmla="*/ 84 w 225"/>
                <a:gd name="T11" fmla="*/ 175 h 914"/>
                <a:gd name="T12" fmla="*/ 213 w 225"/>
                <a:gd name="T13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14">
                  <a:moveTo>
                    <a:pt x="213" y="0"/>
                  </a:moveTo>
                  <a:cubicBezTo>
                    <a:pt x="225" y="502"/>
                    <a:pt x="225" y="502"/>
                    <a:pt x="225" y="502"/>
                  </a:cubicBezTo>
                  <a:cubicBezTo>
                    <a:pt x="225" y="502"/>
                    <a:pt x="151" y="595"/>
                    <a:pt x="113" y="631"/>
                  </a:cubicBezTo>
                  <a:cubicBezTo>
                    <a:pt x="62" y="681"/>
                    <a:pt x="1" y="876"/>
                    <a:pt x="1" y="91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9"/>
                    <a:pt x="25" y="251"/>
                    <a:pt x="84" y="175"/>
                  </a:cubicBezTo>
                  <a:cubicBezTo>
                    <a:pt x="143" y="100"/>
                    <a:pt x="194" y="41"/>
                    <a:pt x="213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92"/>
            <p:cNvSpPr>
              <a:spLocks/>
            </p:cNvSpPr>
            <p:nvPr userDrawn="1"/>
          </p:nvSpPr>
          <p:spPr bwMode="auto">
            <a:xfrm>
              <a:off x="2251750" y="2742699"/>
              <a:ext cx="1013144" cy="4111499"/>
            </a:xfrm>
            <a:custGeom>
              <a:avLst/>
              <a:gdLst>
                <a:gd name="T0" fmla="*/ 213 w 225"/>
                <a:gd name="T1" fmla="*/ 0 h 914"/>
                <a:gd name="T2" fmla="*/ 225 w 225"/>
                <a:gd name="T3" fmla="*/ 502 h 914"/>
                <a:gd name="T4" fmla="*/ 113 w 225"/>
                <a:gd name="T5" fmla="*/ 631 h 914"/>
                <a:gd name="T6" fmla="*/ 1 w 225"/>
                <a:gd name="T7" fmla="*/ 914 h 914"/>
                <a:gd name="T8" fmla="*/ 0 w 225"/>
                <a:gd name="T9" fmla="*/ 429 h 914"/>
                <a:gd name="T10" fmla="*/ 84 w 225"/>
                <a:gd name="T11" fmla="*/ 175 h 914"/>
                <a:gd name="T12" fmla="*/ 213 w 225"/>
                <a:gd name="T13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14">
                  <a:moveTo>
                    <a:pt x="213" y="0"/>
                  </a:moveTo>
                  <a:cubicBezTo>
                    <a:pt x="225" y="502"/>
                    <a:pt x="225" y="502"/>
                    <a:pt x="225" y="502"/>
                  </a:cubicBezTo>
                  <a:cubicBezTo>
                    <a:pt x="225" y="502"/>
                    <a:pt x="151" y="595"/>
                    <a:pt x="113" y="631"/>
                  </a:cubicBezTo>
                  <a:cubicBezTo>
                    <a:pt x="62" y="681"/>
                    <a:pt x="1" y="876"/>
                    <a:pt x="1" y="91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9"/>
                    <a:pt x="25" y="251"/>
                    <a:pt x="84" y="175"/>
                  </a:cubicBezTo>
                  <a:cubicBezTo>
                    <a:pt x="143" y="100"/>
                    <a:pt x="194" y="41"/>
                    <a:pt x="213" y="0"/>
                  </a:cubicBez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93"/>
            <p:cNvSpPr>
              <a:spLocks/>
            </p:cNvSpPr>
            <p:nvPr userDrawn="1"/>
          </p:nvSpPr>
          <p:spPr bwMode="auto">
            <a:xfrm>
              <a:off x="1734724" y="2797823"/>
              <a:ext cx="517026" cy="4063978"/>
            </a:xfrm>
            <a:custGeom>
              <a:avLst/>
              <a:gdLst>
                <a:gd name="T0" fmla="*/ 115 w 115"/>
                <a:gd name="T1" fmla="*/ 904 h 904"/>
                <a:gd name="T2" fmla="*/ 0 w 115"/>
                <a:gd name="T3" fmla="*/ 488 h 904"/>
                <a:gd name="T4" fmla="*/ 20 w 115"/>
                <a:gd name="T5" fmla="*/ 0 h 904"/>
                <a:gd name="T6" fmla="*/ 115 w 115"/>
                <a:gd name="T7" fmla="*/ 406 h 904"/>
                <a:gd name="T8" fmla="*/ 115 w 115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04">
                  <a:moveTo>
                    <a:pt x="115" y="904"/>
                  </a:moveTo>
                  <a:cubicBezTo>
                    <a:pt x="115" y="904"/>
                    <a:pt x="0" y="546"/>
                    <a:pt x="0" y="48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83" y="368"/>
                    <a:pt x="115" y="406"/>
                  </a:cubicBezTo>
                  <a:lnTo>
                    <a:pt x="115" y="904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4"/>
            <p:cNvSpPr>
              <a:spLocks/>
            </p:cNvSpPr>
            <p:nvPr userDrawn="1"/>
          </p:nvSpPr>
          <p:spPr bwMode="auto">
            <a:xfrm>
              <a:off x="1734724" y="2797823"/>
              <a:ext cx="517026" cy="4063978"/>
            </a:xfrm>
            <a:custGeom>
              <a:avLst/>
              <a:gdLst>
                <a:gd name="T0" fmla="*/ 115 w 115"/>
                <a:gd name="T1" fmla="*/ 904 h 904"/>
                <a:gd name="T2" fmla="*/ 0 w 115"/>
                <a:gd name="T3" fmla="*/ 488 h 904"/>
                <a:gd name="T4" fmla="*/ 20 w 115"/>
                <a:gd name="T5" fmla="*/ 0 h 904"/>
                <a:gd name="T6" fmla="*/ 115 w 115"/>
                <a:gd name="T7" fmla="*/ 406 h 904"/>
                <a:gd name="T8" fmla="*/ 115 w 115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04">
                  <a:moveTo>
                    <a:pt x="115" y="904"/>
                  </a:moveTo>
                  <a:cubicBezTo>
                    <a:pt x="115" y="904"/>
                    <a:pt x="0" y="546"/>
                    <a:pt x="0" y="48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83" y="368"/>
                    <a:pt x="115" y="406"/>
                  </a:cubicBezTo>
                  <a:lnTo>
                    <a:pt x="115" y="904"/>
                  </a:ln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Freeform 95"/>
          <p:cNvSpPr>
            <a:spLocks/>
          </p:cNvSpPr>
          <p:nvPr userDrawn="1"/>
        </p:nvSpPr>
        <p:spPr bwMode="auto">
          <a:xfrm>
            <a:off x="1039553" y="1269528"/>
            <a:ext cx="1490667" cy="1190659"/>
          </a:xfrm>
          <a:custGeom>
            <a:avLst/>
            <a:gdLst>
              <a:gd name="T0" fmla="*/ 0 w 403"/>
              <a:gd name="T1" fmla="*/ 5 h 322"/>
              <a:gd name="T2" fmla="*/ 128 w 403"/>
              <a:gd name="T3" fmla="*/ 248 h 322"/>
              <a:gd name="T4" fmla="*/ 403 w 403"/>
              <a:gd name="T5" fmla="*/ 322 h 322"/>
              <a:gd name="T6" fmla="*/ 267 w 403"/>
              <a:gd name="T7" fmla="*/ 66 h 322"/>
              <a:gd name="T8" fmla="*/ 0 w 403"/>
              <a:gd name="T9" fmla="*/ 5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322">
                <a:moveTo>
                  <a:pt x="0" y="5"/>
                </a:moveTo>
                <a:cubicBezTo>
                  <a:pt x="128" y="248"/>
                  <a:pt x="128" y="248"/>
                  <a:pt x="128" y="248"/>
                </a:cubicBezTo>
                <a:cubicBezTo>
                  <a:pt x="128" y="248"/>
                  <a:pt x="286" y="242"/>
                  <a:pt x="403" y="322"/>
                </a:cubicBezTo>
                <a:cubicBezTo>
                  <a:pt x="267" y="66"/>
                  <a:pt x="267" y="66"/>
                  <a:pt x="267" y="66"/>
                </a:cubicBezTo>
                <a:cubicBezTo>
                  <a:pt x="267" y="66"/>
                  <a:pt x="131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98"/>
          <p:cNvSpPr>
            <a:spLocks/>
          </p:cNvSpPr>
          <p:nvPr userDrawn="1"/>
        </p:nvSpPr>
        <p:spPr bwMode="auto">
          <a:xfrm>
            <a:off x="2556831" y="804820"/>
            <a:ext cx="549341" cy="845871"/>
          </a:xfrm>
          <a:custGeom>
            <a:avLst/>
            <a:gdLst>
              <a:gd name="T0" fmla="*/ 0 w 122"/>
              <a:gd name="T1" fmla="*/ 5 h 188"/>
              <a:gd name="T2" fmla="*/ 14 w 122"/>
              <a:gd name="T3" fmla="*/ 146 h 188"/>
              <a:gd name="T4" fmla="*/ 122 w 122"/>
              <a:gd name="T5" fmla="*/ 188 h 188"/>
              <a:gd name="T6" fmla="*/ 113 w 122"/>
              <a:gd name="T7" fmla="*/ 45 h 188"/>
              <a:gd name="T8" fmla="*/ 0 w 122"/>
              <a:gd name="T9" fmla="*/ 5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" h="188">
                <a:moveTo>
                  <a:pt x="0" y="5"/>
                </a:moveTo>
                <a:cubicBezTo>
                  <a:pt x="14" y="146"/>
                  <a:pt x="14" y="146"/>
                  <a:pt x="14" y="146"/>
                </a:cubicBezTo>
                <a:cubicBezTo>
                  <a:pt x="14" y="146"/>
                  <a:pt x="111" y="163"/>
                  <a:pt x="122" y="188"/>
                </a:cubicBezTo>
                <a:cubicBezTo>
                  <a:pt x="113" y="45"/>
                  <a:pt x="113" y="45"/>
                  <a:pt x="113" y="45"/>
                </a:cubicBezTo>
                <a:cubicBezTo>
                  <a:pt x="113" y="45"/>
                  <a:pt x="57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 w="3175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99"/>
          <p:cNvSpPr>
            <a:spLocks/>
          </p:cNvSpPr>
          <p:nvPr userDrawn="1"/>
        </p:nvSpPr>
        <p:spPr bwMode="auto">
          <a:xfrm>
            <a:off x="3727394" y="204731"/>
            <a:ext cx="547880" cy="730506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0" name="그룹 99"/>
          <p:cNvGrpSpPr/>
          <p:nvPr userDrawn="1"/>
        </p:nvGrpSpPr>
        <p:grpSpPr>
          <a:xfrm>
            <a:off x="10711664" y="236063"/>
            <a:ext cx="1238111" cy="203197"/>
            <a:chOff x="7910513" y="5729288"/>
            <a:chExt cx="3530600" cy="579437"/>
          </a:xfrm>
        </p:grpSpPr>
        <p:sp>
          <p:nvSpPr>
            <p:cNvPr id="63" name="Freeform 42"/>
            <p:cNvSpPr>
              <a:spLocks/>
            </p:cNvSpPr>
            <p:nvPr userDrawn="1"/>
          </p:nvSpPr>
          <p:spPr bwMode="auto">
            <a:xfrm>
              <a:off x="9920288" y="6153150"/>
              <a:ext cx="79375" cy="117475"/>
            </a:xfrm>
            <a:custGeom>
              <a:avLst/>
              <a:gdLst>
                <a:gd name="T0" fmla="*/ 0 w 50"/>
                <a:gd name="T1" fmla="*/ 74 h 74"/>
                <a:gd name="T2" fmla="*/ 0 w 50"/>
                <a:gd name="T3" fmla="*/ 0 h 74"/>
                <a:gd name="T4" fmla="*/ 9 w 50"/>
                <a:gd name="T5" fmla="*/ 0 h 74"/>
                <a:gd name="T6" fmla="*/ 9 w 50"/>
                <a:gd name="T7" fmla="*/ 29 h 74"/>
                <a:gd name="T8" fmla="*/ 38 w 50"/>
                <a:gd name="T9" fmla="*/ 29 h 74"/>
                <a:gd name="T10" fmla="*/ 38 w 50"/>
                <a:gd name="T11" fmla="*/ 0 h 74"/>
                <a:gd name="T12" fmla="*/ 50 w 50"/>
                <a:gd name="T13" fmla="*/ 0 h 74"/>
                <a:gd name="T14" fmla="*/ 50 w 50"/>
                <a:gd name="T15" fmla="*/ 74 h 74"/>
                <a:gd name="T16" fmla="*/ 38 w 50"/>
                <a:gd name="T17" fmla="*/ 74 h 74"/>
                <a:gd name="T18" fmla="*/ 38 w 50"/>
                <a:gd name="T19" fmla="*/ 41 h 74"/>
                <a:gd name="T20" fmla="*/ 9 w 50"/>
                <a:gd name="T21" fmla="*/ 41 h 74"/>
                <a:gd name="T22" fmla="*/ 9 w 50"/>
                <a:gd name="T23" fmla="*/ 74 h 74"/>
                <a:gd name="T24" fmla="*/ 0 w 50"/>
                <a:gd name="T2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4">
                  <a:moveTo>
                    <a:pt x="0" y="74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29"/>
                  </a:lnTo>
                  <a:lnTo>
                    <a:pt x="38" y="29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38" y="41"/>
                  </a:lnTo>
                  <a:lnTo>
                    <a:pt x="9" y="41"/>
                  </a:lnTo>
                  <a:lnTo>
                    <a:pt x="9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43"/>
            <p:cNvSpPr>
              <a:spLocks noEditPoints="1"/>
            </p:cNvSpPr>
            <p:nvPr userDrawn="1"/>
          </p:nvSpPr>
          <p:spPr bwMode="auto">
            <a:xfrm>
              <a:off x="10018713" y="6180138"/>
              <a:ext cx="88900" cy="93662"/>
            </a:xfrm>
            <a:custGeom>
              <a:avLst/>
              <a:gdLst>
                <a:gd name="T0" fmla="*/ 4 w 24"/>
                <a:gd name="T1" fmla="*/ 21 h 25"/>
                <a:gd name="T2" fmla="*/ 0 w 24"/>
                <a:gd name="T3" fmla="*/ 12 h 25"/>
                <a:gd name="T4" fmla="*/ 1 w 24"/>
                <a:gd name="T5" fmla="*/ 7 h 25"/>
                <a:gd name="T6" fmla="*/ 4 w 24"/>
                <a:gd name="T7" fmla="*/ 3 h 25"/>
                <a:gd name="T8" fmla="*/ 8 w 24"/>
                <a:gd name="T9" fmla="*/ 0 h 25"/>
                <a:gd name="T10" fmla="*/ 12 w 24"/>
                <a:gd name="T11" fmla="*/ 0 h 25"/>
                <a:gd name="T12" fmla="*/ 16 w 24"/>
                <a:gd name="T13" fmla="*/ 0 h 25"/>
                <a:gd name="T14" fmla="*/ 20 w 24"/>
                <a:gd name="T15" fmla="*/ 3 h 25"/>
                <a:gd name="T16" fmla="*/ 20 w 24"/>
                <a:gd name="T17" fmla="*/ 0 h 25"/>
                <a:gd name="T18" fmla="*/ 24 w 24"/>
                <a:gd name="T19" fmla="*/ 0 h 25"/>
                <a:gd name="T20" fmla="*/ 24 w 24"/>
                <a:gd name="T21" fmla="*/ 24 h 25"/>
                <a:gd name="T22" fmla="*/ 20 w 24"/>
                <a:gd name="T23" fmla="*/ 24 h 25"/>
                <a:gd name="T24" fmla="*/ 20 w 24"/>
                <a:gd name="T25" fmla="*/ 22 h 25"/>
                <a:gd name="T26" fmla="*/ 16 w 24"/>
                <a:gd name="T27" fmla="*/ 24 h 25"/>
                <a:gd name="T28" fmla="*/ 12 w 24"/>
                <a:gd name="T29" fmla="*/ 25 h 25"/>
                <a:gd name="T30" fmla="*/ 4 w 24"/>
                <a:gd name="T31" fmla="*/ 21 h 25"/>
                <a:gd name="T32" fmla="*/ 18 w 24"/>
                <a:gd name="T33" fmla="*/ 6 h 25"/>
                <a:gd name="T34" fmla="*/ 13 w 24"/>
                <a:gd name="T35" fmla="*/ 4 h 25"/>
                <a:gd name="T36" fmla="*/ 7 w 24"/>
                <a:gd name="T37" fmla="*/ 6 h 25"/>
                <a:gd name="T38" fmla="*/ 5 w 24"/>
                <a:gd name="T39" fmla="*/ 12 h 25"/>
                <a:gd name="T40" fmla="*/ 7 w 24"/>
                <a:gd name="T41" fmla="*/ 18 h 25"/>
                <a:gd name="T42" fmla="*/ 13 w 24"/>
                <a:gd name="T43" fmla="*/ 20 h 25"/>
                <a:gd name="T44" fmla="*/ 18 w 24"/>
                <a:gd name="T45" fmla="*/ 18 h 25"/>
                <a:gd name="T46" fmla="*/ 20 w 24"/>
                <a:gd name="T47" fmla="*/ 12 h 25"/>
                <a:gd name="T48" fmla="*/ 18 w 24"/>
                <a:gd name="T4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4" y="21"/>
                  </a:moveTo>
                  <a:cubicBezTo>
                    <a:pt x="2" y="19"/>
                    <a:pt x="0" y="16"/>
                    <a:pt x="0" y="12"/>
                  </a:cubicBezTo>
                  <a:cubicBezTo>
                    <a:pt x="0" y="10"/>
                    <a:pt x="1" y="9"/>
                    <a:pt x="1" y="7"/>
                  </a:cubicBezTo>
                  <a:cubicBezTo>
                    <a:pt x="2" y="6"/>
                    <a:pt x="3" y="4"/>
                    <a:pt x="4" y="3"/>
                  </a:cubicBezTo>
                  <a:cubicBezTo>
                    <a:pt x="5" y="2"/>
                    <a:pt x="6" y="1"/>
                    <a:pt x="8" y="0"/>
                  </a:cubicBezTo>
                  <a:cubicBezTo>
                    <a:pt x="9" y="0"/>
                    <a:pt x="11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7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ubicBezTo>
                    <a:pt x="9" y="25"/>
                    <a:pt x="6" y="24"/>
                    <a:pt x="4" y="21"/>
                  </a:cubicBezTo>
                  <a:close/>
                  <a:moveTo>
                    <a:pt x="18" y="6"/>
                  </a:move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0"/>
                    <a:pt x="11" y="20"/>
                    <a:pt x="13" y="20"/>
                  </a:cubicBezTo>
                  <a:cubicBezTo>
                    <a:pt x="15" y="20"/>
                    <a:pt x="16" y="20"/>
                    <a:pt x="18" y="18"/>
                  </a:cubicBezTo>
                  <a:cubicBezTo>
                    <a:pt x="19" y="16"/>
                    <a:pt x="20" y="14"/>
                    <a:pt x="20" y="12"/>
                  </a:cubicBezTo>
                  <a:cubicBezTo>
                    <a:pt x="20" y="10"/>
                    <a:pt x="19" y="8"/>
                    <a:pt x="1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44"/>
            <p:cNvSpPr>
              <a:spLocks/>
            </p:cNvSpPr>
            <p:nvPr userDrawn="1"/>
          </p:nvSpPr>
          <p:spPr bwMode="auto">
            <a:xfrm>
              <a:off x="10134600" y="6180138"/>
              <a:ext cx="71437" cy="90487"/>
            </a:xfrm>
            <a:custGeom>
              <a:avLst/>
              <a:gdLst>
                <a:gd name="T0" fmla="*/ 0 w 19"/>
                <a:gd name="T1" fmla="*/ 24 h 24"/>
                <a:gd name="T2" fmla="*/ 0 w 19"/>
                <a:gd name="T3" fmla="*/ 0 h 24"/>
                <a:gd name="T4" fmla="*/ 4 w 19"/>
                <a:gd name="T5" fmla="*/ 0 h 24"/>
                <a:gd name="T6" fmla="*/ 4 w 19"/>
                <a:gd name="T7" fmla="*/ 2 h 24"/>
                <a:gd name="T8" fmla="*/ 7 w 19"/>
                <a:gd name="T9" fmla="*/ 0 h 24"/>
                <a:gd name="T10" fmla="*/ 10 w 19"/>
                <a:gd name="T11" fmla="*/ 0 h 24"/>
                <a:gd name="T12" fmla="*/ 17 w 19"/>
                <a:gd name="T13" fmla="*/ 3 h 24"/>
                <a:gd name="T14" fmla="*/ 19 w 19"/>
                <a:gd name="T15" fmla="*/ 11 h 24"/>
                <a:gd name="T16" fmla="*/ 19 w 19"/>
                <a:gd name="T17" fmla="*/ 24 h 24"/>
                <a:gd name="T18" fmla="*/ 15 w 19"/>
                <a:gd name="T19" fmla="*/ 24 h 24"/>
                <a:gd name="T20" fmla="*/ 15 w 19"/>
                <a:gd name="T21" fmla="*/ 12 h 24"/>
                <a:gd name="T22" fmla="*/ 14 w 19"/>
                <a:gd name="T23" fmla="*/ 6 h 24"/>
                <a:gd name="T24" fmla="*/ 10 w 19"/>
                <a:gd name="T25" fmla="*/ 4 h 24"/>
                <a:gd name="T26" fmla="*/ 5 w 19"/>
                <a:gd name="T27" fmla="*/ 7 h 24"/>
                <a:gd name="T28" fmla="*/ 4 w 19"/>
                <a:gd name="T29" fmla="*/ 13 h 24"/>
                <a:gd name="T30" fmla="*/ 4 w 19"/>
                <a:gd name="T31" fmla="*/ 24 h 24"/>
                <a:gd name="T32" fmla="*/ 0 w 19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6" y="1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3" y="0"/>
                    <a:pt x="15" y="1"/>
                    <a:pt x="17" y="3"/>
                  </a:cubicBezTo>
                  <a:cubicBezTo>
                    <a:pt x="19" y="4"/>
                    <a:pt x="19" y="7"/>
                    <a:pt x="19" y="11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6" y="5"/>
                    <a:pt x="5" y="7"/>
                  </a:cubicBezTo>
                  <a:cubicBezTo>
                    <a:pt x="5" y="8"/>
                    <a:pt x="4" y="10"/>
                    <a:pt x="4" y="13"/>
                  </a:cubicBezTo>
                  <a:cubicBezTo>
                    <a:pt x="4" y="24"/>
                    <a:pt x="4" y="24"/>
                    <a:pt x="4" y="2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45"/>
            <p:cNvSpPr>
              <a:spLocks noEditPoints="1"/>
            </p:cNvSpPr>
            <p:nvPr userDrawn="1"/>
          </p:nvSpPr>
          <p:spPr bwMode="auto">
            <a:xfrm>
              <a:off x="10225088" y="6153150"/>
              <a:ext cx="90487" cy="120650"/>
            </a:xfrm>
            <a:custGeom>
              <a:avLst/>
              <a:gdLst>
                <a:gd name="T0" fmla="*/ 9 w 24"/>
                <a:gd name="T1" fmla="*/ 31 h 32"/>
                <a:gd name="T2" fmla="*/ 5 w 24"/>
                <a:gd name="T3" fmla="*/ 29 h 32"/>
                <a:gd name="T4" fmla="*/ 5 w 24"/>
                <a:gd name="T5" fmla="*/ 31 h 32"/>
                <a:gd name="T6" fmla="*/ 0 w 24"/>
                <a:gd name="T7" fmla="*/ 31 h 32"/>
                <a:gd name="T8" fmla="*/ 0 w 24"/>
                <a:gd name="T9" fmla="*/ 0 h 32"/>
                <a:gd name="T10" fmla="*/ 5 w 24"/>
                <a:gd name="T11" fmla="*/ 0 h 32"/>
                <a:gd name="T12" fmla="*/ 5 w 24"/>
                <a:gd name="T13" fmla="*/ 10 h 32"/>
                <a:gd name="T14" fmla="*/ 9 w 24"/>
                <a:gd name="T15" fmla="*/ 7 h 32"/>
                <a:gd name="T16" fmla="*/ 13 w 24"/>
                <a:gd name="T17" fmla="*/ 7 h 32"/>
                <a:gd name="T18" fmla="*/ 17 w 24"/>
                <a:gd name="T19" fmla="*/ 7 h 32"/>
                <a:gd name="T20" fmla="*/ 21 w 24"/>
                <a:gd name="T21" fmla="*/ 10 h 32"/>
                <a:gd name="T22" fmla="*/ 23 w 24"/>
                <a:gd name="T23" fmla="*/ 14 h 32"/>
                <a:gd name="T24" fmla="*/ 24 w 24"/>
                <a:gd name="T25" fmla="*/ 19 h 32"/>
                <a:gd name="T26" fmla="*/ 21 w 24"/>
                <a:gd name="T27" fmla="*/ 28 h 32"/>
                <a:gd name="T28" fmla="*/ 12 w 24"/>
                <a:gd name="T29" fmla="*/ 32 h 32"/>
                <a:gd name="T30" fmla="*/ 9 w 24"/>
                <a:gd name="T31" fmla="*/ 31 h 32"/>
                <a:gd name="T32" fmla="*/ 7 w 24"/>
                <a:gd name="T33" fmla="*/ 25 h 32"/>
                <a:gd name="T34" fmla="*/ 12 w 24"/>
                <a:gd name="T35" fmla="*/ 27 h 32"/>
                <a:gd name="T36" fmla="*/ 17 w 24"/>
                <a:gd name="T37" fmla="*/ 25 h 32"/>
                <a:gd name="T38" fmla="*/ 20 w 24"/>
                <a:gd name="T39" fmla="*/ 19 h 32"/>
                <a:gd name="T40" fmla="*/ 17 w 24"/>
                <a:gd name="T41" fmla="*/ 13 h 32"/>
                <a:gd name="T42" fmla="*/ 12 w 24"/>
                <a:gd name="T43" fmla="*/ 11 h 32"/>
                <a:gd name="T44" fmla="*/ 7 w 24"/>
                <a:gd name="T45" fmla="*/ 14 h 32"/>
                <a:gd name="T46" fmla="*/ 5 w 24"/>
                <a:gd name="T47" fmla="*/ 19 h 32"/>
                <a:gd name="T48" fmla="*/ 7 w 24"/>
                <a:gd name="T4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9" y="31"/>
                  </a:moveTo>
                  <a:cubicBezTo>
                    <a:pt x="8" y="31"/>
                    <a:pt x="6" y="30"/>
                    <a:pt x="5" y="29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9"/>
                    <a:pt x="8" y="8"/>
                    <a:pt x="9" y="7"/>
                  </a:cubicBezTo>
                  <a:cubicBezTo>
                    <a:pt x="10" y="7"/>
                    <a:pt x="11" y="7"/>
                    <a:pt x="13" y="7"/>
                  </a:cubicBezTo>
                  <a:cubicBezTo>
                    <a:pt x="14" y="7"/>
                    <a:pt x="16" y="7"/>
                    <a:pt x="17" y="7"/>
                  </a:cubicBezTo>
                  <a:cubicBezTo>
                    <a:pt x="18" y="8"/>
                    <a:pt x="20" y="9"/>
                    <a:pt x="21" y="10"/>
                  </a:cubicBezTo>
                  <a:cubicBezTo>
                    <a:pt x="22" y="11"/>
                    <a:pt x="23" y="13"/>
                    <a:pt x="23" y="14"/>
                  </a:cubicBezTo>
                  <a:cubicBezTo>
                    <a:pt x="24" y="16"/>
                    <a:pt x="24" y="17"/>
                    <a:pt x="24" y="19"/>
                  </a:cubicBezTo>
                  <a:cubicBezTo>
                    <a:pt x="24" y="23"/>
                    <a:pt x="23" y="26"/>
                    <a:pt x="21" y="28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11" y="32"/>
                    <a:pt x="10" y="32"/>
                    <a:pt x="9" y="31"/>
                  </a:cubicBezTo>
                  <a:close/>
                  <a:moveTo>
                    <a:pt x="7" y="25"/>
                  </a:moveTo>
                  <a:cubicBezTo>
                    <a:pt x="8" y="27"/>
                    <a:pt x="10" y="27"/>
                    <a:pt x="12" y="27"/>
                  </a:cubicBezTo>
                  <a:cubicBezTo>
                    <a:pt x="14" y="27"/>
                    <a:pt x="16" y="27"/>
                    <a:pt x="17" y="25"/>
                  </a:cubicBezTo>
                  <a:cubicBezTo>
                    <a:pt x="19" y="23"/>
                    <a:pt x="20" y="21"/>
                    <a:pt x="20" y="19"/>
                  </a:cubicBezTo>
                  <a:cubicBezTo>
                    <a:pt x="20" y="17"/>
                    <a:pt x="19" y="15"/>
                    <a:pt x="17" y="13"/>
                  </a:cubicBezTo>
                  <a:cubicBezTo>
                    <a:pt x="16" y="12"/>
                    <a:pt x="14" y="11"/>
                    <a:pt x="12" y="11"/>
                  </a:cubicBezTo>
                  <a:cubicBezTo>
                    <a:pt x="10" y="11"/>
                    <a:pt x="8" y="12"/>
                    <a:pt x="7" y="14"/>
                  </a:cubicBezTo>
                  <a:cubicBezTo>
                    <a:pt x="5" y="15"/>
                    <a:pt x="5" y="17"/>
                    <a:pt x="5" y="19"/>
                  </a:cubicBezTo>
                  <a:cubicBezTo>
                    <a:pt x="5" y="22"/>
                    <a:pt x="6" y="23"/>
                    <a:pt x="7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46"/>
            <p:cNvSpPr>
              <a:spLocks noEditPoints="1"/>
            </p:cNvSpPr>
            <p:nvPr userDrawn="1"/>
          </p:nvSpPr>
          <p:spPr bwMode="auto">
            <a:xfrm>
              <a:off x="10337800" y="6153150"/>
              <a:ext cx="15875" cy="117475"/>
            </a:xfrm>
            <a:custGeom>
              <a:avLst/>
              <a:gdLst>
                <a:gd name="T0" fmla="*/ 0 w 10"/>
                <a:gd name="T1" fmla="*/ 17 h 74"/>
                <a:gd name="T2" fmla="*/ 10 w 10"/>
                <a:gd name="T3" fmla="*/ 17 h 74"/>
                <a:gd name="T4" fmla="*/ 10 w 10"/>
                <a:gd name="T5" fmla="*/ 74 h 74"/>
                <a:gd name="T6" fmla="*/ 0 w 10"/>
                <a:gd name="T7" fmla="*/ 74 h 74"/>
                <a:gd name="T8" fmla="*/ 0 w 10"/>
                <a:gd name="T9" fmla="*/ 17 h 74"/>
                <a:gd name="T10" fmla="*/ 0 w 10"/>
                <a:gd name="T11" fmla="*/ 10 h 74"/>
                <a:gd name="T12" fmla="*/ 0 w 10"/>
                <a:gd name="T13" fmla="*/ 0 h 74"/>
                <a:gd name="T14" fmla="*/ 10 w 10"/>
                <a:gd name="T15" fmla="*/ 0 h 74"/>
                <a:gd name="T16" fmla="*/ 10 w 10"/>
                <a:gd name="T17" fmla="*/ 10 h 74"/>
                <a:gd name="T18" fmla="*/ 0 w 10"/>
                <a:gd name="T1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74">
                  <a:moveTo>
                    <a:pt x="0" y="17"/>
                  </a:moveTo>
                  <a:lnTo>
                    <a:pt x="10" y="17"/>
                  </a:lnTo>
                  <a:lnTo>
                    <a:pt x="10" y="74"/>
                  </a:lnTo>
                  <a:lnTo>
                    <a:pt x="0" y="74"/>
                  </a:lnTo>
                  <a:lnTo>
                    <a:pt x="0" y="17"/>
                  </a:lnTo>
                  <a:close/>
                  <a:moveTo>
                    <a:pt x="0" y="1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47"/>
            <p:cNvSpPr>
              <a:spLocks/>
            </p:cNvSpPr>
            <p:nvPr userDrawn="1"/>
          </p:nvSpPr>
          <p:spPr bwMode="auto">
            <a:xfrm>
              <a:off x="10379075" y="6153150"/>
              <a:ext cx="38100" cy="117475"/>
            </a:xfrm>
            <a:custGeom>
              <a:avLst/>
              <a:gdLst>
                <a:gd name="T0" fmla="*/ 7 w 24"/>
                <a:gd name="T1" fmla="*/ 29 h 74"/>
                <a:gd name="T2" fmla="*/ 0 w 24"/>
                <a:gd name="T3" fmla="*/ 29 h 74"/>
                <a:gd name="T4" fmla="*/ 0 w 24"/>
                <a:gd name="T5" fmla="*/ 17 h 74"/>
                <a:gd name="T6" fmla="*/ 7 w 24"/>
                <a:gd name="T7" fmla="*/ 17 h 74"/>
                <a:gd name="T8" fmla="*/ 7 w 24"/>
                <a:gd name="T9" fmla="*/ 0 h 74"/>
                <a:gd name="T10" fmla="*/ 17 w 24"/>
                <a:gd name="T11" fmla="*/ 0 h 74"/>
                <a:gd name="T12" fmla="*/ 17 w 24"/>
                <a:gd name="T13" fmla="*/ 17 h 74"/>
                <a:gd name="T14" fmla="*/ 24 w 24"/>
                <a:gd name="T15" fmla="*/ 17 h 74"/>
                <a:gd name="T16" fmla="*/ 24 w 24"/>
                <a:gd name="T17" fmla="*/ 29 h 74"/>
                <a:gd name="T18" fmla="*/ 17 w 24"/>
                <a:gd name="T19" fmla="*/ 29 h 74"/>
                <a:gd name="T20" fmla="*/ 17 w 24"/>
                <a:gd name="T21" fmla="*/ 74 h 74"/>
                <a:gd name="T22" fmla="*/ 7 w 24"/>
                <a:gd name="T23" fmla="*/ 74 h 74"/>
                <a:gd name="T24" fmla="*/ 7 w 24"/>
                <a:gd name="T25" fmla="*/ 2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74">
                  <a:moveTo>
                    <a:pt x="7" y="29"/>
                  </a:moveTo>
                  <a:lnTo>
                    <a:pt x="0" y="29"/>
                  </a:lnTo>
                  <a:lnTo>
                    <a:pt x="0" y="17"/>
                  </a:lnTo>
                  <a:lnTo>
                    <a:pt x="7" y="17"/>
                  </a:lnTo>
                  <a:lnTo>
                    <a:pt x="7" y="0"/>
                  </a:lnTo>
                  <a:lnTo>
                    <a:pt x="17" y="0"/>
                  </a:lnTo>
                  <a:lnTo>
                    <a:pt x="17" y="17"/>
                  </a:lnTo>
                  <a:lnTo>
                    <a:pt x="24" y="17"/>
                  </a:lnTo>
                  <a:lnTo>
                    <a:pt x="24" y="29"/>
                  </a:lnTo>
                  <a:lnTo>
                    <a:pt x="17" y="29"/>
                  </a:lnTo>
                  <a:lnTo>
                    <a:pt x="17" y="74"/>
                  </a:lnTo>
                  <a:lnTo>
                    <a:pt x="7" y="74"/>
                  </a:lnTo>
                  <a:lnTo>
                    <a:pt x="7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48"/>
            <p:cNvSpPr>
              <a:spLocks/>
            </p:cNvSpPr>
            <p:nvPr userDrawn="1"/>
          </p:nvSpPr>
          <p:spPr bwMode="auto">
            <a:xfrm>
              <a:off x="10502900" y="6153150"/>
              <a:ext cx="117475" cy="117475"/>
            </a:xfrm>
            <a:custGeom>
              <a:avLst/>
              <a:gdLst>
                <a:gd name="T0" fmla="*/ 0 w 74"/>
                <a:gd name="T1" fmla="*/ 74 h 74"/>
                <a:gd name="T2" fmla="*/ 0 w 74"/>
                <a:gd name="T3" fmla="*/ 0 h 74"/>
                <a:gd name="T4" fmla="*/ 17 w 74"/>
                <a:gd name="T5" fmla="*/ 0 h 74"/>
                <a:gd name="T6" fmla="*/ 38 w 74"/>
                <a:gd name="T7" fmla="*/ 55 h 74"/>
                <a:gd name="T8" fmla="*/ 57 w 74"/>
                <a:gd name="T9" fmla="*/ 0 h 74"/>
                <a:gd name="T10" fmla="*/ 74 w 74"/>
                <a:gd name="T11" fmla="*/ 0 h 74"/>
                <a:gd name="T12" fmla="*/ 74 w 74"/>
                <a:gd name="T13" fmla="*/ 74 h 74"/>
                <a:gd name="T14" fmla="*/ 62 w 74"/>
                <a:gd name="T15" fmla="*/ 74 h 74"/>
                <a:gd name="T16" fmla="*/ 62 w 74"/>
                <a:gd name="T17" fmla="*/ 15 h 74"/>
                <a:gd name="T18" fmla="*/ 41 w 74"/>
                <a:gd name="T19" fmla="*/ 74 h 74"/>
                <a:gd name="T20" fmla="*/ 34 w 74"/>
                <a:gd name="T21" fmla="*/ 74 h 74"/>
                <a:gd name="T22" fmla="*/ 12 w 74"/>
                <a:gd name="T23" fmla="*/ 15 h 74"/>
                <a:gd name="T24" fmla="*/ 12 w 74"/>
                <a:gd name="T25" fmla="*/ 74 h 74"/>
                <a:gd name="T26" fmla="*/ 0 w 74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74">
                  <a:moveTo>
                    <a:pt x="0" y="74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8" y="55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74"/>
                  </a:lnTo>
                  <a:lnTo>
                    <a:pt x="62" y="74"/>
                  </a:lnTo>
                  <a:lnTo>
                    <a:pt x="62" y="15"/>
                  </a:lnTo>
                  <a:lnTo>
                    <a:pt x="41" y="74"/>
                  </a:lnTo>
                  <a:lnTo>
                    <a:pt x="34" y="74"/>
                  </a:lnTo>
                  <a:lnTo>
                    <a:pt x="12" y="15"/>
                  </a:lnTo>
                  <a:lnTo>
                    <a:pt x="12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49"/>
            <p:cNvSpPr>
              <a:spLocks noEditPoints="1"/>
            </p:cNvSpPr>
            <p:nvPr userDrawn="1"/>
          </p:nvSpPr>
          <p:spPr bwMode="auto">
            <a:xfrm>
              <a:off x="10639425" y="6176963"/>
              <a:ext cx="90487" cy="96837"/>
            </a:xfrm>
            <a:custGeom>
              <a:avLst/>
              <a:gdLst>
                <a:gd name="T0" fmla="*/ 5 w 24"/>
                <a:gd name="T1" fmla="*/ 15 h 26"/>
                <a:gd name="T2" fmla="*/ 8 w 24"/>
                <a:gd name="T3" fmla="*/ 20 h 26"/>
                <a:gd name="T4" fmla="*/ 12 w 24"/>
                <a:gd name="T5" fmla="*/ 21 h 26"/>
                <a:gd name="T6" fmla="*/ 16 w 24"/>
                <a:gd name="T7" fmla="*/ 20 h 26"/>
                <a:gd name="T8" fmla="*/ 18 w 24"/>
                <a:gd name="T9" fmla="*/ 18 h 26"/>
                <a:gd name="T10" fmla="*/ 23 w 24"/>
                <a:gd name="T11" fmla="*/ 18 h 26"/>
                <a:gd name="T12" fmla="*/ 19 w 24"/>
                <a:gd name="T13" fmla="*/ 24 h 26"/>
                <a:gd name="T14" fmla="*/ 12 w 24"/>
                <a:gd name="T15" fmla="*/ 26 h 26"/>
                <a:gd name="T16" fmla="*/ 8 w 24"/>
                <a:gd name="T17" fmla="*/ 25 h 26"/>
                <a:gd name="T18" fmla="*/ 4 w 24"/>
                <a:gd name="T19" fmla="*/ 22 h 26"/>
                <a:gd name="T20" fmla="*/ 1 w 24"/>
                <a:gd name="T21" fmla="*/ 18 h 26"/>
                <a:gd name="T22" fmla="*/ 0 w 24"/>
                <a:gd name="T23" fmla="*/ 13 h 26"/>
                <a:gd name="T24" fmla="*/ 1 w 24"/>
                <a:gd name="T25" fmla="*/ 8 h 26"/>
                <a:gd name="T26" fmla="*/ 4 w 24"/>
                <a:gd name="T27" fmla="*/ 4 h 26"/>
                <a:gd name="T28" fmla="*/ 8 w 24"/>
                <a:gd name="T29" fmla="*/ 1 h 26"/>
                <a:gd name="T30" fmla="*/ 12 w 24"/>
                <a:gd name="T31" fmla="*/ 0 h 26"/>
                <a:gd name="T32" fmla="*/ 18 w 24"/>
                <a:gd name="T33" fmla="*/ 2 h 26"/>
                <a:gd name="T34" fmla="*/ 22 w 24"/>
                <a:gd name="T35" fmla="*/ 6 h 26"/>
                <a:gd name="T36" fmla="*/ 24 w 24"/>
                <a:gd name="T37" fmla="*/ 10 h 26"/>
                <a:gd name="T38" fmla="*/ 24 w 24"/>
                <a:gd name="T39" fmla="*/ 14 h 26"/>
                <a:gd name="T40" fmla="*/ 24 w 24"/>
                <a:gd name="T41" fmla="*/ 15 h 26"/>
                <a:gd name="T42" fmla="*/ 5 w 24"/>
                <a:gd name="T43" fmla="*/ 15 h 26"/>
                <a:gd name="T44" fmla="*/ 8 w 24"/>
                <a:gd name="T45" fmla="*/ 6 h 26"/>
                <a:gd name="T46" fmla="*/ 5 w 24"/>
                <a:gd name="T47" fmla="*/ 11 h 26"/>
                <a:gd name="T48" fmla="*/ 19 w 24"/>
                <a:gd name="T49" fmla="*/ 11 h 26"/>
                <a:gd name="T50" fmla="*/ 16 w 24"/>
                <a:gd name="T51" fmla="*/ 6 h 26"/>
                <a:gd name="T52" fmla="*/ 12 w 24"/>
                <a:gd name="T53" fmla="*/ 5 h 26"/>
                <a:gd name="T54" fmla="*/ 8 w 24"/>
                <a:gd name="T5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" h="26">
                  <a:moveTo>
                    <a:pt x="5" y="15"/>
                  </a:moveTo>
                  <a:cubicBezTo>
                    <a:pt x="6" y="17"/>
                    <a:pt x="7" y="19"/>
                    <a:pt x="8" y="20"/>
                  </a:cubicBezTo>
                  <a:cubicBezTo>
                    <a:pt x="9" y="21"/>
                    <a:pt x="11" y="21"/>
                    <a:pt x="12" y="21"/>
                  </a:cubicBezTo>
                  <a:cubicBezTo>
                    <a:pt x="14" y="21"/>
                    <a:pt x="15" y="21"/>
                    <a:pt x="16" y="20"/>
                  </a:cubicBezTo>
                  <a:cubicBezTo>
                    <a:pt x="17" y="20"/>
                    <a:pt x="18" y="19"/>
                    <a:pt x="18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1"/>
                    <a:pt x="21" y="22"/>
                    <a:pt x="19" y="24"/>
                  </a:cubicBezTo>
                  <a:cubicBezTo>
                    <a:pt x="17" y="25"/>
                    <a:pt x="15" y="26"/>
                    <a:pt x="12" y="26"/>
                  </a:cubicBezTo>
                  <a:cubicBezTo>
                    <a:pt x="11" y="26"/>
                    <a:pt x="9" y="26"/>
                    <a:pt x="8" y="25"/>
                  </a:cubicBezTo>
                  <a:cubicBezTo>
                    <a:pt x="6" y="24"/>
                    <a:pt x="5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12"/>
                    <a:pt x="1" y="10"/>
                    <a:pt x="1" y="8"/>
                  </a:cubicBezTo>
                  <a:cubicBezTo>
                    <a:pt x="2" y="7"/>
                    <a:pt x="3" y="6"/>
                    <a:pt x="4" y="4"/>
                  </a:cubicBezTo>
                  <a:cubicBezTo>
                    <a:pt x="5" y="3"/>
                    <a:pt x="6" y="2"/>
                    <a:pt x="8" y="1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4" y="0"/>
                    <a:pt x="16" y="1"/>
                    <a:pt x="18" y="2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3" y="7"/>
                    <a:pt x="23" y="8"/>
                    <a:pt x="24" y="10"/>
                  </a:cubicBezTo>
                  <a:cubicBezTo>
                    <a:pt x="24" y="11"/>
                    <a:pt x="24" y="12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lnTo>
                    <a:pt x="5" y="15"/>
                  </a:lnTo>
                  <a:close/>
                  <a:moveTo>
                    <a:pt x="8" y="6"/>
                  </a:moveTo>
                  <a:cubicBezTo>
                    <a:pt x="7" y="7"/>
                    <a:pt x="6" y="9"/>
                    <a:pt x="5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9"/>
                    <a:pt x="18" y="7"/>
                    <a:pt x="16" y="6"/>
                  </a:cubicBezTo>
                  <a:cubicBezTo>
                    <a:pt x="15" y="6"/>
                    <a:pt x="14" y="5"/>
                    <a:pt x="12" y="5"/>
                  </a:cubicBezTo>
                  <a:cubicBezTo>
                    <a:pt x="11" y="5"/>
                    <a:pt x="9" y="6"/>
                    <a:pt x="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0"/>
            <p:cNvSpPr>
              <a:spLocks noEditPoints="1"/>
            </p:cNvSpPr>
            <p:nvPr userDrawn="1"/>
          </p:nvSpPr>
          <p:spPr bwMode="auto">
            <a:xfrm>
              <a:off x="10747375" y="6153150"/>
              <a:ext cx="90487" cy="120650"/>
            </a:xfrm>
            <a:custGeom>
              <a:avLst/>
              <a:gdLst>
                <a:gd name="T0" fmla="*/ 3 w 24"/>
                <a:gd name="T1" fmla="*/ 28 h 32"/>
                <a:gd name="T2" fmla="*/ 0 w 24"/>
                <a:gd name="T3" fmla="*/ 19 h 32"/>
                <a:gd name="T4" fmla="*/ 1 w 24"/>
                <a:gd name="T5" fmla="*/ 14 h 32"/>
                <a:gd name="T6" fmla="*/ 3 w 24"/>
                <a:gd name="T7" fmla="*/ 10 h 32"/>
                <a:gd name="T8" fmla="*/ 7 w 24"/>
                <a:gd name="T9" fmla="*/ 7 h 32"/>
                <a:gd name="T10" fmla="*/ 12 w 24"/>
                <a:gd name="T11" fmla="*/ 7 h 32"/>
                <a:gd name="T12" fmla="*/ 15 w 24"/>
                <a:gd name="T13" fmla="*/ 7 h 32"/>
                <a:gd name="T14" fmla="*/ 19 w 24"/>
                <a:gd name="T15" fmla="*/ 10 h 32"/>
                <a:gd name="T16" fmla="*/ 19 w 24"/>
                <a:gd name="T17" fmla="*/ 0 h 32"/>
                <a:gd name="T18" fmla="*/ 24 w 24"/>
                <a:gd name="T19" fmla="*/ 0 h 32"/>
                <a:gd name="T20" fmla="*/ 24 w 24"/>
                <a:gd name="T21" fmla="*/ 31 h 32"/>
                <a:gd name="T22" fmla="*/ 19 w 24"/>
                <a:gd name="T23" fmla="*/ 31 h 32"/>
                <a:gd name="T24" fmla="*/ 19 w 24"/>
                <a:gd name="T25" fmla="*/ 29 h 32"/>
                <a:gd name="T26" fmla="*/ 15 w 24"/>
                <a:gd name="T27" fmla="*/ 31 h 32"/>
                <a:gd name="T28" fmla="*/ 12 w 24"/>
                <a:gd name="T29" fmla="*/ 32 h 32"/>
                <a:gd name="T30" fmla="*/ 3 w 24"/>
                <a:gd name="T31" fmla="*/ 28 h 32"/>
                <a:gd name="T32" fmla="*/ 17 w 24"/>
                <a:gd name="T33" fmla="*/ 14 h 32"/>
                <a:gd name="T34" fmla="*/ 12 w 24"/>
                <a:gd name="T35" fmla="*/ 11 h 32"/>
                <a:gd name="T36" fmla="*/ 7 w 24"/>
                <a:gd name="T37" fmla="*/ 13 h 32"/>
                <a:gd name="T38" fmla="*/ 5 w 24"/>
                <a:gd name="T39" fmla="*/ 19 h 32"/>
                <a:gd name="T40" fmla="*/ 7 w 24"/>
                <a:gd name="T41" fmla="*/ 25 h 32"/>
                <a:gd name="T42" fmla="*/ 12 w 24"/>
                <a:gd name="T43" fmla="*/ 27 h 32"/>
                <a:gd name="T44" fmla="*/ 17 w 24"/>
                <a:gd name="T45" fmla="*/ 25 h 32"/>
                <a:gd name="T46" fmla="*/ 20 w 24"/>
                <a:gd name="T47" fmla="*/ 19 h 32"/>
                <a:gd name="T48" fmla="*/ 17 w 24"/>
                <a:gd name="T4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3" y="28"/>
                  </a:moveTo>
                  <a:cubicBezTo>
                    <a:pt x="1" y="26"/>
                    <a:pt x="0" y="23"/>
                    <a:pt x="0" y="19"/>
                  </a:cubicBezTo>
                  <a:cubicBezTo>
                    <a:pt x="0" y="17"/>
                    <a:pt x="0" y="16"/>
                    <a:pt x="1" y="14"/>
                  </a:cubicBezTo>
                  <a:cubicBezTo>
                    <a:pt x="1" y="13"/>
                    <a:pt x="2" y="11"/>
                    <a:pt x="3" y="10"/>
                  </a:cubicBezTo>
                  <a:cubicBezTo>
                    <a:pt x="5" y="9"/>
                    <a:pt x="6" y="8"/>
                    <a:pt x="7" y="7"/>
                  </a:cubicBezTo>
                  <a:cubicBezTo>
                    <a:pt x="9" y="7"/>
                    <a:pt x="10" y="7"/>
                    <a:pt x="12" y="7"/>
                  </a:cubicBezTo>
                  <a:cubicBezTo>
                    <a:pt x="13" y="7"/>
                    <a:pt x="14" y="7"/>
                    <a:pt x="15" y="7"/>
                  </a:cubicBezTo>
                  <a:cubicBezTo>
                    <a:pt x="17" y="8"/>
                    <a:pt x="18" y="9"/>
                    <a:pt x="19" y="1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7" y="31"/>
                    <a:pt x="15" y="31"/>
                  </a:cubicBezTo>
                  <a:cubicBezTo>
                    <a:pt x="14" y="32"/>
                    <a:pt x="13" y="32"/>
                    <a:pt x="12" y="32"/>
                  </a:cubicBezTo>
                  <a:cubicBezTo>
                    <a:pt x="9" y="32"/>
                    <a:pt x="6" y="31"/>
                    <a:pt x="3" y="28"/>
                  </a:cubicBezTo>
                  <a:close/>
                  <a:moveTo>
                    <a:pt x="17" y="14"/>
                  </a:moveTo>
                  <a:cubicBezTo>
                    <a:pt x="16" y="12"/>
                    <a:pt x="14" y="11"/>
                    <a:pt x="12" y="11"/>
                  </a:cubicBezTo>
                  <a:cubicBezTo>
                    <a:pt x="10" y="11"/>
                    <a:pt x="8" y="12"/>
                    <a:pt x="7" y="13"/>
                  </a:cubicBezTo>
                  <a:cubicBezTo>
                    <a:pt x="5" y="15"/>
                    <a:pt x="5" y="17"/>
                    <a:pt x="5" y="19"/>
                  </a:cubicBezTo>
                  <a:cubicBezTo>
                    <a:pt x="5" y="21"/>
                    <a:pt x="5" y="23"/>
                    <a:pt x="7" y="25"/>
                  </a:cubicBezTo>
                  <a:cubicBezTo>
                    <a:pt x="8" y="27"/>
                    <a:pt x="10" y="27"/>
                    <a:pt x="12" y="27"/>
                  </a:cubicBezTo>
                  <a:cubicBezTo>
                    <a:pt x="14" y="27"/>
                    <a:pt x="16" y="27"/>
                    <a:pt x="17" y="25"/>
                  </a:cubicBezTo>
                  <a:cubicBezTo>
                    <a:pt x="19" y="23"/>
                    <a:pt x="20" y="21"/>
                    <a:pt x="20" y="19"/>
                  </a:cubicBezTo>
                  <a:cubicBezTo>
                    <a:pt x="20" y="17"/>
                    <a:pt x="19" y="15"/>
                    <a:pt x="17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1"/>
            <p:cNvSpPr>
              <a:spLocks noEditPoints="1"/>
            </p:cNvSpPr>
            <p:nvPr userDrawn="1"/>
          </p:nvSpPr>
          <p:spPr bwMode="auto">
            <a:xfrm>
              <a:off x="10861675" y="6153150"/>
              <a:ext cx="17462" cy="117475"/>
            </a:xfrm>
            <a:custGeom>
              <a:avLst/>
              <a:gdLst>
                <a:gd name="T0" fmla="*/ 0 w 11"/>
                <a:gd name="T1" fmla="*/ 17 h 74"/>
                <a:gd name="T2" fmla="*/ 11 w 11"/>
                <a:gd name="T3" fmla="*/ 17 h 74"/>
                <a:gd name="T4" fmla="*/ 11 w 11"/>
                <a:gd name="T5" fmla="*/ 74 h 74"/>
                <a:gd name="T6" fmla="*/ 0 w 11"/>
                <a:gd name="T7" fmla="*/ 74 h 74"/>
                <a:gd name="T8" fmla="*/ 0 w 11"/>
                <a:gd name="T9" fmla="*/ 17 h 74"/>
                <a:gd name="T10" fmla="*/ 0 w 11"/>
                <a:gd name="T11" fmla="*/ 10 h 74"/>
                <a:gd name="T12" fmla="*/ 0 w 11"/>
                <a:gd name="T13" fmla="*/ 0 h 74"/>
                <a:gd name="T14" fmla="*/ 11 w 11"/>
                <a:gd name="T15" fmla="*/ 0 h 74"/>
                <a:gd name="T16" fmla="*/ 11 w 11"/>
                <a:gd name="T17" fmla="*/ 10 h 74"/>
                <a:gd name="T18" fmla="*/ 0 w 11"/>
                <a:gd name="T1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74">
                  <a:moveTo>
                    <a:pt x="0" y="17"/>
                  </a:moveTo>
                  <a:lnTo>
                    <a:pt x="11" y="17"/>
                  </a:lnTo>
                  <a:lnTo>
                    <a:pt x="11" y="74"/>
                  </a:lnTo>
                  <a:lnTo>
                    <a:pt x="0" y="74"/>
                  </a:lnTo>
                  <a:lnTo>
                    <a:pt x="0" y="17"/>
                  </a:lnTo>
                  <a:close/>
                  <a:moveTo>
                    <a:pt x="0" y="1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2"/>
            <p:cNvSpPr>
              <a:spLocks noEditPoints="1"/>
            </p:cNvSpPr>
            <p:nvPr userDrawn="1"/>
          </p:nvSpPr>
          <p:spPr bwMode="auto">
            <a:xfrm>
              <a:off x="10898188" y="6180138"/>
              <a:ext cx="90487" cy="93662"/>
            </a:xfrm>
            <a:custGeom>
              <a:avLst/>
              <a:gdLst>
                <a:gd name="T0" fmla="*/ 4 w 24"/>
                <a:gd name="T1" fmla="*/ 21 h 25"/>
                <a:gd name="T2" fmla="*/ 0 w 24"/>
                <a:gd name="T3" fmla="*/ 12 h 25"/>
                <a:gd name="T4" fmla="*/ 1 w 24"/>
                <a:gd name="T5" fmla="*/ 7 h 25"/>
                <a:gd name="T6" fmla="*/ 4 w 24"/>
                <a:gd name="T7" fmla="*/ 3 h 25"/>
                <a:gd name="T8" fmla="*/ 7 w 24"/>
                <a:gd name="T9" fmla="*/ 0 h 25"/>
                <a:gd name="T10" fmla="*/ 12 w 24"/>
                <a:gd name="T11" fmla="*/ 0 h 25"/>
                <a:gd name="T12" fmla="*/ 16 w 24"/>
                <a:gd name="T13" fmla="*/ 0 h 25"/>
                <a:gd name="T14" fmla="*/ 20 w 24"/>
                <a:gd name="T15" fmla="*/ 3 h 25"/>
                <a:gd name="T16" fmla="*/ 20 w 24"/>
                <a:gd name="T17" fmla="*/ 0 h 25"/>
                <a:gd name="T18" fmla="*/ 24 w 24"/>
                <a:gd name="T19" fmla="*/ 0 h 25"/>
                <a:gd name="T20" fmla="*/ 24 w 24"/>
                <a:gd name="T21" fmla="*/ 24 h 25"/>
                <a:gd name="T22" fmla="*/ 20 w 24"/>
                <a:gd name="T23" fmla="*/ 24 h 25"/>
                <a:gd name="T24" fmla="*/ 20 w 24"/>
                <a:gd name="T25" fmla="*/ 22 h 25"/>
                <a:gd name="T26" fmla="*/ 16 w 24"/>
                <a:gd name="T27" fmla="*/ 24 h 25"/>
                <a:gd name="T28" fmla="*/ 12 w 24"/>
                <a:gd name="T29" fmla="*/ 25 h 25"/>
                <a:gd name="T30" fmla="*/ 4 w 24"/>
                <a:gd name="T31" fmla="*/ 21 h 25"/>
                <a:gd name="T32" fmla="*/ 18 w 24"/>
                <a:gd name="T33" fmla="*/ 6 h 25"/>
                <a:gd name="T34" fmla="*/ 12 w 24"/>
                <a:gd name="T35" fmla="*/ 4 h 25"/>
                <a:gd name="T36" fmla="*/ 7 w 24"/>
                <a:gd name="T37" fmla="*/ 6 h 25"/>
                <a:gd name="T38" fmla="*/ 5 w 24"/>
                <a:gd name="T39" fmla="*/ 12 h 25"/>
                <a:gd name="T40" fmla="*/ 7 w 24"/>
                <a:gd name="T41" fmla="*/ 18 h 25"/>
                <a:gd name="T42" fmla="*/ 13 w 24"/>
                <a:gd name="T43" fmla="*/ 20 h 25"/>
                <a:gd name="T44" fmla="*/ 18 w 24"/>
                <a:gd name="T45" fmla="*/ 18 h 25"/>
                <a:gd name="T46" fmla="*/ 20 w 24"/>
                <a:gd name="T47" fmla="*/ 12 h 25"/>
                <a:gd name="T48" fmla="*/ 18 w 24"/>
                <a:gd name="T4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4" y="21"/>
                  </a:moveTo>
                  <a:cubicBezTo>
                    <a:pt x="1" y="19"/>
                    <a:pt x="0" y="16"/>
                    <a:pt x="0" y="12"/>
                  </a:cubicBezTo>
                  <a:cubicBezTo>
                    <a:pt x="0" y="10"/>
                    <a:pt x="1" y="9"/>
                    <a:pt x="1" y="7"/>
                  </a:cubicBezTo>
                  <a:cubicBezTo>
                    <a:pt x="2" y="6"/>
                    <a:pt x="3" y="4"/>
                    <a:pt x="4" y="3"/>
                  </a:cubicBezTo>
                  <a:cubicBezTo>
                    <a:pt x="5" y="2"/>
                    <a:pt x="6" y="1"/>
                    <a:pt x="7" y="0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7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ubicBezTo>
                    <a:pt x="9" y="25"/>
                    <a:pt x="6" y="24"/>
                    <a:pt x="4" y="21"/>
                  </a:cubicBezTo>
                  <a:close/>
                  <a:moveTo>
                    <a:pt x="18" y="6"/>
                  </a:moveTo>
                  <a:cubicBezTo>
                    <a:pt x="16" y="5"/>
                    <a:pt x="14" y="4"/>
                    <a:pt x="12" y="4"/>
                  </a:cubicBezTo>
                  <a:cubicBezTo>
                    <a:pt x="10" y="4"/>
                    <a:pt x="9" y="5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0"/>
                    <a:pt x="10" y="20"/>
                    <a:pt x="13" y="20"/>
                  </a:cubicBezTo>
                  <a:cubicBezTo>
                    <a:pt x="14" y="20"/>
                    <a:pt x="16" y="20"/>
                    <a:pt x="18" y="18"/>
                  </a:cubicBezTo>
                  <a:cubicBezTo>
                    <a:pt x="19" y="16"/>
                    <a:pt x="20" y="14"/>
                    <a:pt x="20" y="12"/>
                  </a:cubicBezTo>
                  <a:cubicBezTo>
                    <a:pt x="20" y="10"/>
                    <a:pt x="19" y="8"/>
                    <a:pt x="1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53"/>
            <p:cNvSpPr>
              <a:spLocks/>
            </p:cNvSpPr>
            <p:nvPr userDrawn="1"/>
          </p:nvSpPr>
          <p:spPr bwMode="auto">
            <a:xfrm>
              <a:off x="11015663" y="6251575"/>
              <a:ext cx="14287" cy="41275"/>
            </a:xfrm>
            <a:custGeom>
              <a:avLst/>
              <a:gdLst>
                <a:gd name="T0" fmla="*/ 0 w 4"/>
                <a:gd name="T1" fmla="*/ 8 h 11"/>
                <a:gd name="T2" fmla="*/ 0 w 4"/>
                <a:gd name="T3" fmla="*/ 7 h 11"/>
                <a:gd name="T4" fmla="*/ 1 w 4"/>
                <a:gd name="T5" fmla="*/ 5 h 11"/>
                <a:gd name="T6" fmla="*/ 0 w 4"/>
                <a:gd name="T7" fmla="*/ 5 h 11"/>
                <a:gd name="T8" fmla="*/ 0 w 4"/>
                <a:gd name="T9" fmla="*/ 0 h 11"/>
                <a:gd name="T10" fmla="*/ 4 w 4"/>
                <a:gd name="T11" fmla="*/ 0 h 11"/>
                <a:gd name="T12" fmla="*/ 4 w 4"/>
                <a:gd name="T13" fmla="*/ 5 h 11"/>
                <a:gd name="T14" fmla="*/ 3 w 4"/>
                <a:gd name="T15" fmla="*/ 9 h 11"/>
                <a:gd name="T16" fmla="*/ 0 w 4"/>
                <a:gd name="T17" fmla="*/ 11 h 11"/>
                <a:gd name="T18" fmla="*/ 0 w 4"/>
                <a:gd name="T1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1">
                  <a:moveTo>
                    <a:pt x="0" y="8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8"/>
                    <a:pt x="3" y="9"/>
                  </a:cubicBezTo>
                  <a:cubicBezTo>
                    <a:pt x="2" y="10"/>
                    <a:pt x="1" y="10"/>
                    <a:pt x="0" y="11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54"/>
            <p:cNvSpPr>
              <a:spLocks noChangeArrowheads="1"/>
            </p:cNvSpPr>
            <p:nvPr userDrawn="1"/>
          </p:nvSpPr>
          <p:spPr bwMode="auto">
            <a:xfrm>
              <a:off x="11106150" y="6153150"/>
              <a:ext cx="19050" cy="1174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5"/>
            <p:cNvSpPr>
              <a:spLocks/>
            </p:cNvSpPr>
            <p:nvPr userDrawn="1"/>
          </p:nvSpPr>
          <p:spPr bwMode="auto">
            <a:xfrm>
              <a:off x="11147425" y="6180138"/>
              <a:ext cx="74612" cy="90487"/>
            </a:xfrm>
            <a:custGeom>
              <a:avLst/>
              <a:gdLst>
                <a:gd name="T0" fmla="*/ 0 w 20"/>
                <a:gd name="T1" fmla="*/ 24 h 24"/>
                <a:gd name="T2" fmla="*/ 0 w 20"/>
                <a:gd name="T3" fmla="*/ 0 h 24"/>
                <a:gd name="T4" fmla="*/ 5 w 20"/>
                <a:gd name="T5" fmla="*/ 0 h 24"/>
                <a:gd name="T6" fmla="*/ 5 w 20"/>
                <a:gd name="T7" fmla="*/ 2 h 24"/>
                <a:gd name="T8" fmla="*/ 8 w 20"/>
                <a:gd name="T9" fmla="*/ 0 h 24"/>
                <a:gd name="T10" fmla="*/ 11 w 20"/>
                <a:gd name="T11" fmla="*/ 0 h 24"/>
                <a:gd name="T12" fmla="*/ 17 w 20"/>
                <a:gd name="T13" fmla="*/ 3 h 24"/>
                <a:gd name="T14" fmla="*/ 20 w 20"/>
                <a:gd name="T15" fmla="*/ 11 h 24"/>
                <a:gd name="T16" fmla="*/ 20 w 20"/>
                <a:gd name="T17" fmla="*/ 24 h 24"/>
                <a:gd name="T18" fmla="*/ 15 w 20"/>
                <a:gd name="T19" fmla="*/ 24 h 24"/>
                <a:gd name="T20" fmla="*/ 15 w 20"/>
                <a:gd name="T21" fmla="*/ 12 h 24"/>
                <a:gd name="T22" fmla="*/ 14 w 20"/>
                <a:gd name="T23" fmla="*/ 6 h 24"/>
                <a:gd name="T24" fmla="*/ 10 w 20"/>
                <a:gd name="T25" fmla="*/ 4 h 24"/>
                <a:gd name="T26" fmla="*/ 6 w 20"/>
                <a:gd name="T27" fmla="*/ 7 h 24"/>
                <a:gd name="T28" fmla="*/ 5 w 20"/>
                <a:gd name="T29" fmla="*/ 13 h 24"/>
                <a:gd name="T30" fmla="*/ 5 w 20"/>
                <a:gd name="T31" fmla="*/ 24 h 24"/>
                <a:gd name="T32" fmla="*/ 0 w 20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7" y="1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4" y="0"/>
                    <a:pt x="16" y="1"/>
                    <a:pt x="17" y="3"/>
                  </a:cubicBezTo>
                  <a:cubicBezTo>
                    <a:pt x="19" y="4"/>
                    <a:pt x="20" y="7"/>
                    <a:pt x="20" y="11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7" y="5"/>
                    <a:pt x="6" y="7"/>
                  </a:cubicBezTo>
                  <a:cubicBezTo>
                    <a:pt x="5" y="8"/>
                    <a:pt x="5" y="10"/>
                    <a:pt x="5" y="13"/>
                  </a:cubicBezTo>
                  <a:cubicBezTo>
                    <a:pt x="5" y="24"/>
                    <a:pt x="5" y="24"/>
                    <a:pt x="5" y="2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6"/>
            <p:cNvSpPr>
              <a:spLocks/>
            </p:cNvSpPr>
            <p:nvPr userDrawn="1"/>
          </p:nvSpPr>
          <p:spPr bwMode="auto">
            <a:xfrm>
              <a:off x="11244263" y="6176963"/>
              <a:ext cx="87312" cy="96837"/>
            </a:xfrm>
            <a:custGeom>
              <a:avLst/>
              <a:gdLst>
                <a:gd name="T0" fmla="*/ 18 w 23"/>
                <a:gd name="T1" fmla="*/ 24 h 26"/>
                <a:gd name="T2" fmla="*/ 11 w 23"/>
                <a:gd name="T3" fmla="*/ 26 h 26"/>
                <a:gd name="T4" fmla="*/ 7 w 23"/>
                <a:gd name="T5" fmla="*/ 25 h 26"/>
                <a:gd name="T6" fmla="*/ 3 w 23"/>
                <a:gd name="T7" fmla="*/ 22 h 26"/>
                <a:gd name="T8" fmla="*/ 0 w 23"/>
                <a:gd name="T9" fmla="*/ 18 h 26"/>
                <a:gd name="T10" fmla="*/ 0 w 23"/>
                <a:gd name="T11" fmla="*/ 13 h 26"/>
                <a:gd name="T12" fmla="*/ 0 w 23"/>
                <a:gd name="T13" fmla="*/ 9 h 26"/>
                <a:gd name="T14" fmla="*/ 3 w 23"/>
                <a:gd name="T15" fmla="*/ 5 h 26"/>
                <a:gd name="T16" fmla="*/ 7 w 23"/>
                <a:gd name="T17" fmla="*/ 1 h 26"/>
                <a:gd name="T18" fmla="*/ 12 w 23"/>
                <a:gd name="T19" fmla="*/ 0 h 26"/>
                <a:gd name="T20" fmla="*/ 18 w 23"/>
                <a:gd name="T21" fmla="*/ 3 h 26"/>
                <a:gd name="T22" fmla="*/ 23 w 23"/>
                <a:gd name="T23" fmla="*/ 9 h 26"/>
                <a:gd name="T24" fmla="*/ 18 w 23"/>
                <a:gd name="T25" fmla="*/ 9 h 26"/>
                <a:gd name="T26" fmla="*/ 15 w 23"/>
                <a:gd name="T27" fmla="*/ 6 h 26"/>
                <a:gd name="T28" fmla="*/ 11 w 23"/>
                <a:gd name="T29" fmla="*/ 5 h 26"/>
                <a:gd name="T30" fmla="*/ 6 w 23"/>
                <a:gd name="T31" fmla="*/ 7 h 26"/>
                <a:gd name="T32" fmla="*/ 4 w 23"/>
                <a:gd name="T33" fmla="*/ 13 h 26"/>
                <a:gd name="T34" fmla="*/ 6 w 23"/>
                <a:gd name="T35" fmla="*/ 19 h 26"/>
                <a:gd name="T36" fmla="*/ 11 w 23"/>
                <a:gd name="T37" fmla="*/ 21 h 26"/>
                <a:gd name="T38" fmla="*/ 15 w 23"/>
                <a:gd name="T39" fmla="*/ 20 h 26"/>
                <a:gd name="T40" fmla="*/ 18 w 23"/>
                <a:gd name="T41" fmla="*/ 17 h 26"/>
                <a:gd name="T42" fmla="*/ 23 w 23"/>
                <a:gd name="T43" fmla="*/ 17 h 26"/>
                <a:gd name="T44" fmla="*/ 18 w 23"/>
                <a:gd name="T45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6">
                  <a:moveTo>
                    <a:pt x="18" y="24"/>
                  </a:moveTo>
                  <a:cubicBezTo>
                    <a:pt x="16" y="25"/>
                    <a:pt x="14" y="26"/>
                    <a:pt x="11" y="26"/>
                  </a:cubicBezTo>
                  <a:cubicBezTo>
                    <a:pt x="10" y="26"/>
                    <a:pt x="8" y="26"/>
                    <a:pt x="7" y="25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2" y="21"/>
                    <a:pt x="1" y="20"/>
                    <a:pt x="0" y="18"/>
                  </a:cubicBezTo>
                  <a:cubicBezTo>
                    <a:pt x="0" y="16"/>
                    <a:pt x="0" y="15"/>
                    <a:pt x="0" y="13"/>
                  </a:cubicBezTo>
                  <a:cubicBezTo>
                    <a:pt x="0" y="12"/>
                    <a:pt x="0" y="10"/>
                    <a:pt x="0" y="9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4" y="3"/>
                    <a:pt x="5" y="2"/>
                    <a:pt x="7" y="1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4" y="0"/>
                    <a:pt x="17" y="1"/>
                    <a:pt x="18" y="3"/>
                  </a:cubicBezTo>
                  <a:cubicBezTo>
                    <a:pt x="20" y="4"/>
                    <a:pt x="22" y="7"/>
                    <a:pt x="23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6" y="7"/>
                    <a:pt x="15" y="6"/>
                  </a:cubicBezTo>
                  <a:cubicBezTo>
                    <a:pt x="14" y="6"/>
                    <a:pt x="13" y="5"/>
                    <a:pt x="11" y="5"/>
                  </a:cubicBezTo>
                  <a:cubicBezTo>
                    <a:pt x="9" y="5"/>
                    <a:pt x="8" y="6"/>
                    <a:pt x="6" y="7"/>
                  </a:cubicBezTo>
                  <a:cubicBezTo>
                    <a:pt x="5" y="9"/>
                    <a:pt x="4" y="11"/>
                    <a:pt x="4" y="13"/>
                  </a:cubicBezTo>
                  <a:cubicBezTo>
                    <a:pt x="4" y="16"/>
                    <a:pt x="5" y="17"/>
                    <a:pt x="6" y="19"/>
                  </a:cubicBezTo>
                  <a:cubicBezTo>
                    <a:pt x="8" y="21"/>
                    <a:pt x="9" y="21"/>
                    <a:pt x="11" y="21"/>
                  </a:cubicBezTo>
                  <a:cubicBezTo>
                    <a:pt x="13" y="21"/>
                    <a:pt x="14" y="21"/>
                    <a:pt x="15" y="20"/>
                  </a:cubicBezTo>
                  <a:cubicBezTo>
                    <a:pt x="16" y="19"/>
                    <a:pt x="17" y="18"/>
                    <a:pt x="18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20"/>
                    <a:pt x="20" y="22"/>
                    <a:pt x="18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57"/>
            <p:cNvSpPr>
              <a:spLocks noChangeArrowheads="1"/>
            </p:cNvSpPr>
            <p:nvPr userDrawn="1"/>
          </p:nvSpPr>
          <p:spPr bwMode="auto">
            <a:xfrm>
              <a:off x="11353800" y="6251575"/>
              <a:ext cx="19050" cy="190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8"/>
            <p:cNvSpPr>
              <a:spLocks/>
            </p:cNvSpPr>
            <p:nvPr userDrawn="1"/>
          </p:nvSpPr>
          <p:spPr bwMode="auto">
            <a:xfrm>
              <a:off x="9050338" y="5765800"/>
              <a:ext cx="139700" cy="358775"/>
            </a:xfrm>
            <a:custGeom>
              <a:avLst/>
              <a:gdLst>
                <a:gd name="T0" fmla="*/ 1 w 37"/>
                <a:gd name="T1" fmla="*/ 20 h 95"/>
                <a:gd name="T2" fmla="*/ 1 w 37"/>
                <a:gd name="T3" fmla="*/ 95 h 95"/>
                <a:gd name="T4" fmla="*/ 21 w 37"/>
                <a:gd name="T5" fmla="*/ 95 h 95"/>
                <a:gd name="T6" fmla="*/ 21 w 37"/>
                <a:gd name="T7" fmla="*/ 20 h 95"/>
                <a:gd name="T8" fmla="*/ 37 w 37"/>
                <a:gd name="T9" fmla="*/ 20 h 95"/>
                <a:gd name="T10" fmla="*/ 37 w 37"/>
                <a:gd name="T11" fmla="*/ 0 h 95"/>
                <a:gd name="T12" fmla="*/ 20 w 37"/>
                <a:gd name="T13" fmla="*/ 0 h 95"/>
                <a:gd name="T14" fmla="*/ 1 w 37"/>
                <a:gd name="T15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95">
                  <a:moveTo>
                    <a:pt x="1" y="20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1" y="20"/>
                    <a:pt x="1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59"/>
            <p:cNvSpPr>
              <a:spLocks/>
            </p:cNvSpPr>
            <p:nvPr userDrawn="1"/>
          </p:nvSpPr>
          <p:spPr bwMode="auto">
            <a:xfrm>
              <a:off x="8701088" y="6116638"/>
              <a:ext cx="428625" cy="168275"/>
            </a:xfrm>
            <a:custGeom>
              <a:avLst/>
              <a:gdLst>
                <a:gd name="T0" fmla="*/ 20 w 114"/>
                <a:gd name="T1" fmla="*/ 0 h 45"/>
                <a:gd name="T2" fmla="*/ 0 w 114"/>
                <a:gd name="T3" fmla="*/ 0 h 45"/>
                <a:gd name="T4" fmla="*/ 0 w 114"/>
                <a:gd name="T5" fmla="*/ 23 h 45"/>
                <a:gd name="T6" fmla="*/ 19 w 114"/>
                <a:gd name="T7" fmla="*/ 44 h 45"/>
                <a:gd name="T8" fmla="*/ 114 w 114"/>
                <a:gd name="T9" fmla="*/ 44 h 45"/>
                <a:gd name="T10" fmla="*/ 114 w 114"/>
                <a:gd name="T11" fmla="*/ 25 h 45"/>
                <a:gd name="T12" fmla="*/ 20 w 114"/>
                <a:gd name="T13" fmla="*/ 25 h 45"/>
                <a:gd name="T14" fmla="*/ 20 w 114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4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45"/>
                    <a:pt x="19" y="44"/>
                    <a:pt x="19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20" y="25"/>
                    <a:pt x="20" y="25"/>
                    <a:pt x="20" y="25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60"/>
            <p:cNvSpPr>
              <a:spLocks noEditPoints="1"/>
            </p:cNvSpPr>
            <p:nvPr userDrawn="1"/>
          </p:nvSpPr>
          <p:spPr bwMode="auto">
            <a:xfrm>
              <a:off x="8666163" y="5729288"/>
              <a:ext cx="342900" cy="368300"/>
            </a:xfrm>
            <a:custGeom>
              <a:avLst/>
              <a:gdLst>
                <a:gd name="T0" fmla="*/ 3 w 91"/>
                <a:gd name="T1" fmla="*/ 60 h 98"/>
                <a:gd name="T2" fmla="*/ 45 w 91"/>
                <a:gd name="T3" fmla="*/ 98 h 98"/>
                <a:gd name="T4" fmla="*/ 87 w 91"/>
                <a:gd name="T5" fmla="*/ 60 h 98"/>
                <a:gd name="T6" fmla="*/ 71 w 91"/>
                <a:gd name="T7" fmla="*/ 30 h 98"/>
                <a:gd name="T8" fmla="*/ 91 w 91"/>
                <a:gd name="T9" fmla="*/ 30 h 98"/>
                <a:gd name="T10" fmla="*/ 91 w 91"/>
                <a:gd name="T11" fmla="*/ 11 h 98"/>
                <a:gd name="T12" fmla="*/ 59 w 91"/>
                <a:gd name="T13" fmla="*/ 11 h 98"/>
                <a:gd name="T14" fmla="*/ 59 w 91"/>
                <a:gd name="T15" fmla="*/ 0 h 98"/>
                <a:gd name="T16" fmla="*/ 32 w 91"/>
                <a:gd name="T17" fmla="*/ 0 h 98"/>
                <a:gd name="T18" fmla="*/ 32 w 91"/>
                <a:gd name="T19" fmla="*/ 11 h 98"/>
                <a:gd name="T20" fmla="*/ 0 w 91"/>
                <a:gd name="T21" fmla="*/ 11 h 98"/>
                <a:gd name="T22" fmla="*/ 0 w 91"/>
                <a:gd name="T23" fmla="*/ 30 h 98"/>
                <a:gd name="T24" fmla="*/ 20 w 91"/>
                <a:gd name="T25" fmla="*/ 30 h 98"/>
                <a:gd name="T26" fmla="*/ 3 w 91"/>
                <a:gd name="T27" fmla="*/ 60 h 98"/>
                <a:gd name="T28" fmla="*/ 45 w 91"/>
                <a:gd name="T29" fmla="*/ 80 h 98"/>
                <a:gd name="T30" fmla="*/ 23 w 91"/>
                <a:gd name="T31" fmla="*/ 60 h 98"/>
                <a:gd name="T32" fmla="*/ 45 w 91"/>
                <a:gd name="T33" fmla="*/ 41 h 98"/>
                <a:gd name="T34" fmla="*/ 67 w 91"/>
                <a:gd name="T35" fmla="*/ 60 h 98"/>
                <a:gd name="T36" fmla="*/ 45 w 91"/>
                <a:gd name="T37" fmla="*/ 8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98">
                  <a:moveTo>
                    <a:pt x="3" y="60"/>
                  </a:moveTo>
                  <a:cubicBezTo>
                    <a:pt x="3" y="81"/>
                    <a:pt x="22" y="98"/>
                    <a:pt x="45" y="98"/>
                  </a:cubicBezTo>
                  <a:cubicBezTo>
                    <a:pt x="68" y="98"/>
                    <a:pt x="87" y="81"/>
                    <a:pt x="87" y="60"/>
                  </a:cubicBezTo>
                  <a:cubicBezTo>
                    <a:pt x="87" y="48"/>
                    <a:pt x="81" y="37"/>
                    <a:pt x="71" y="30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9" y="37"/>
                    <a:pt x="3" y="48"/>
                    <a:pt x="3" y="60"/>
                  </a:cubicBezTo>
                  <a:close/>
                  <a:moveTo>
                    <a:pt x="45" y="80"/>
                  </a:moveTo>
                  <a:cubicBezTo>
                    <a:pt x="33" y="80"/>
                    <a:pt x="23" y="71"/>
                    <a:pt x="23" y="60"/>
                  </a:cubicBezTo>
                  <a:cubicBezTo>
                    <a:pt x="23" y="50"/>
                    <a:pt x="33" y="41"/>
                    <a:pt x="45" y="41"/>
                  </a:cubicBezTo>
                  <a:cubicBezTo>
                    <a:pt x="57" y="41"/>
                    <a:pt x="67" y="50"/>
                    <a:pt x="67" y="60"/>
                  </a:cubicBezTo>
                  <a:cubicBezTo>
                    <a:pt x="67" y="71"/>
                    <a:pt x="57" y="80"/>
                    <a:pt x="45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61"/>
            <p:cNvSpPr>
              <a:spLocks noEditPoints="1"/>
            </p:cNvSpPr>
            <p:nvPr userDrawn="1"/>
          </p:nvSpPr>
          <p:spPr bwMode="auto">
            <a:xfrm>
              <a:off x="9826625" y="5773738"/>
              <a:ext cx="327025" cy="304800"/>
            </a:xfrm>
            <a:custGeom>
              <a:avLst/>
              <a:gdLst>
                <a:gd name="T0" fmla="*/ 0 w 87"/>
                <a:gd name="T1" fmla="*/ 6 h 81"/>
                <a:gd name="T2" fmla="*/ 0 w 87"/>
                <a:gd name="T3" fmla="*/ 6 h 81"/>
                <a:gd name="T4" fmla="*/ 0 w 87"/>
                <a:gd name="T5" fmla="*/ 60 h 81"/>
                <a:gd name="T6" fmla="*/ 18 w 87"/>
                <a:gd name="T7" fmla="*/ 80 h 81"/>
                <a:gd name="T8" fmla="*/ 87 w 87"/>
                <a:gd name="T9" fmla="*/ 80 h 81"/>
                <a:gd name="T10" fmla="*/ 87 w 87"/>
                <a:gd name="T11" fmla="*/ 67 h 81"/>
                <a:gd name="T12" fmla="*/ 87 w 87"/>
                <a:gd name="T13" fmla="*/ 67 h 81"/>
                <a:gd name="T14" fmla="*/ 87 w 87"/>
                <a:gd name="T15" fmla="*/ 18 h 81"/>
                <a:gd name="T16" fmla="*/ 87 w 87"/>
                <a:gd name="T17" fmla="*/ 8 h 81"/>
                <a:gd name="T18" fmla="*/ 87 w 87"/>
                <a:gd name="T19" fmla="*/ 0 h 81"/>
                <a:gd name="T20" fmla="*/ 0 w 87"/>
                <a:gd name="T21" fmla="*/ 0 h 81"/>
                <a:gd name="T22" fmla="*/ 0 w 87"/>
                <a:gd name="T23" fmla="*/ 6 h 81"/>
                <a:gd name="T24" fmla="*/ 20 w 87"/>
                <a:gd name="T25" fmla="*/ 18 h 81"/>
                <a:gd name="T26" fmla="*/ 67 w 87"/>
                <a:gd name="T27" fmla="*/ 18 h 81"/>
                <a:gd name="T28" fmla="*/ 67 w 87"/>
                <a:gd name="T29" fmla="*/ 61 h 81"/>
                <a:gd name="T30" fmla="*/ 20 w 87"/>
                <a:gd name="T31" fmla="*/ 61 h 81"/>
                <a:gd name="T32" fmla="*/ 20 w 87"/>
                <a:gd name="T33" fmla="*/ 1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1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18" y="80"/>
                    <a:pt x="18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  <a:moveTo>
                    <a:pt x="20" y="18"/>
                  </a:moveTo>
                  <a:cubicBezTo>
                    <a:pt x="67" y="18"/>
                    <a:pt x="67" y="18"/>
                    <a:pt x="67" y="18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20" y="61"/>
                    <a:pt x="20" y="61"/>
                    <a:pt x="20" y="61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62"/>
            <p:cNvSpPr>
              <a:spLocks noChangeArrowheads="1"/>
            </p:cNvSpPr>
            <p:nvPr userDrawn="1"/>
          </p:nvSpPr>
          <p:spPr bwMode="auto">
            <a:xfrm>
              <a:off x="10221913" y="5765800"/>
              <a:ext cx="74612" cy="3349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63"/>
            <p:cNvSpPr>
              <a:spLocks/>
            </p:cNvSpPr>
            <p:nvPr userDrawn="1"/>
          </p:nvSpPr>
          <p:spPr bwMode="auto">
            <a:xfrm>
              <a:off x="10394950" y="5773738"/>
              <a:ext cx="327025" cy="304800"/>
            </a:xfrm>
            <a:custGeom>
              <a:avLst/>
              <a:gdLst>
                <a:gd name="T0" fmla="*/ 0 w 87"/>
                <a:gd name="T1" fmla="*/ 6 h 81"/>
                <a:gd name="T2" fmla="*/ 0 w 87"/>
                <a:gd name="T3" fmla="*/ 6 h 81"/>
                <a:gd name="T4" fmla="*/ 0 w 87"/>
                <a:gd name="T5" fmla="*/ 60 h 81"/>
                <a:gd name="T6" fmla="*/ 19 w 87"/>
                <a:gd name="T7" fmla="*/ 80 h 81"/>
                <a:gd name="T8" fmla="*/ 87 w 87"/>
                <a:gd name="T9" fmla="*/ 80 h 81"/>
                <a:gd name="T10" fmla="*/ 87 w 87"/>
                <a:gd name="T11" fmla="*/ 61 h 81"/>
                <a:gd name="T12" fmla="*/ 21 w 87"/>
                <a:gd name="T13" fmla="*/ 61 h 81"/>
                <a:gd name="T14" fmla="*/ 21 w 87"/>
                <a:gd name="T15" fmla="*/ 18 h 81"/>
                <a:gd name="T16" fmla="*/ 87 w 87"/>
                <a:gd name="T17" fmla="*/ 18 h 81"/>
                <a:gd name="T18" fmla="*/ 87 w 87"/>
                <a:gd name="T19" fmla="*/ 0 h 81"/>
                <a:gd name="T20" fmla="*/ 0 w 87"/>
                <a:gd name="T21" fmla="*/ 0 h 81"/>
                <a:gd name="T22" fmla="*/ 0 w 87"/>
                <a:gd name="T23" fmla="*/ 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" h="81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19" y="80"/>
                    <a:pt x="19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64"/>
            <p:cNvSpPr>
              <a:spLocks noChangeArrowheads="1"/>
            </p:cNvSpPr>
            <p:nvPr userDrawn="1"/>
          </p:nvSpPr>
          <p:spPr bwMode="auto">
            <a:xfrm>
              <a:off x="10782300" y="5765800"/>
              <a:ext cx="74612" cy="3349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65"/>
            <p:cNvSpPr>
              <a:spLocks noEditPoints="1"/>
            </p:cNvSpPr>
            <p:nvPr userDrawn="1"/>
          </p:nvSpPr>
          <p:spPr bwMode="auto">
            <a:xfrm>
              <a:off x="9258300" y="5770563"/>
              <a:ext cx="346075" cy="280987"/>
            </a:xfrm>
            <a:custGeom>
              <a:avLst/>
              <a:gdLst>
                <a:gd name="T0" fmla="*/ 19 w 92"/>
                <a:gd name="T1" fmla="*/ 74 h 75"/>
                <a:gd name="T2" fmla="*/ 92 w 92"/>
                <a:gd name="T3" fmla="*/ 74 h 75"/>
                <a:gd name="T4" fmla="*/ 92 w 92"/>
                <a:gd name="T5" fmla="*/ 60 h 75"/>
                <a:gd name="T6" fmla="*/ 92 w 92"/>
                <a:gd name="T7" fmla="*/ 60 h 75"/>
                <a:gd name="T8" fmla="*/ 92 w 92"/>
                <a:gd name="T9" fmla="*/ 0 h 75"/>
                <a:gd name="T10" fmla="*/ 72 w 92"/>
                <a:gd name="T11" fmla="*/ 0 h 75"/>
                <a:gd name="T12" fmla="*/ 72 w 92"/>
                <a:gd name="T13" fmla="*/ 18 h 75"/>
                <a:gd name="T14" fmla="*/ 21 w 92"/>
                <a:gd name="T15" fmla="*/ 18 h 75"/>
                <a:gd name="T16" fmla="*/ 21 w 92"/>
                <a:gd name="T17" fmla="*/ 0 h 75"/>
                <a:gd name="T18" fmla="*/ 0 w 92"/>
                <a:gd name="T19" fmla="*/ 0 h 75"/>
                <a:gd name="T20" fmla="*/ 0 w 92"/>
                <a:gd name="T21" fmla="*/ 55 h 75"/>
                <a:gd name="T22" fmla="*/ 19 w 92"/>
                <a:gd name="T23" fmla="*/ 74 h 75"/>
                <a:gd name="T24" fmla="*/ 21 w 92"/>
                <a:gd name="T25" fmla="*/ 37 h 75"/>
                <a:gd name="T26" fmla="*/ 72 w 92"/>
                <a:gd name="T27" fmla="*/ 37 h 75"/>
                <a:gd name="T28" fmla="*/ 72 w 92"/>
                <a:gd name="T29" fmla="*/ 55 h 75"/>
                <a:gd name="T30" fmla="*/ 21 w 92"/>
                <a:gd name="T31" fmla="*/ 55 h 75"/>
                <a:gd name="T32" fmla="*/ 21 w 92"/>
                <a:gd name="T33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" h="75">
                  <a:moveTo>
                    <a:pt x="19" y="74"/>
                  </a:moveTo>
                  <a:cubicBezTo>
                    <a:pt x="92" y="74"/>
                    <a:pt x="92" y="74"/>
                    <a:pt x="92" y="74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75"/>
                    <a:pt x="19" y="74"/>
                    <a:pt x="19" y="74"/>
                  </a:cubicBezTo>
                  <a:close/>
                  <a:moveTo>
                    <a:pt x="21" y="37"/>
                  </a:moveTo>
                  <a:cubicBezTo>
                    <a:pt x="72" y="37"/>
                    <a:pt x="72" y="37"/>
                    <a:pt x="72" y="37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21" y="55"/>
                    <a:pt x="21" y="55"/>
                    <a:pt x="21" y="55"/>
                  </a:cubicBezTo>
                  <a:lnTo>
                    <a:pt x="21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66"/>
            <p:cNvSpPr>
              <a:spLocks noChangeArrowheads="1"/>
            </p:cNvSpPr>
            <p:nvPr userDrawn="1"/>
          </p:nvSpPr>
          <p:spPr bwMode="auto">
            <a:xfrm>
              <a:off x="9648825" y="5765800"/>
              <a:ext cx="76200" cy="3095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67"/>
            <p:cNvSpPr>
              <a:spLocks/>
            </p:cNvSpPr>
            <p:nvPr userDrawn="1"/>
          </p:nvSpPr>
          <p:spPr bwMode="auto">
            <a:xfrm>
              <a:off x="9272588" y="6070600"/>
              <a:ext cx="477837" cy="238125"/>
            </a:xfrm>
            <a:custGeom>
              <a:avLst/>
              <a:gdLst>
                <a:gd name="T0" fmla="*/ 120 w 127"/>
                <a:gd name="T1" fmla="*/ 30 h 63"/>
                <a:gd name="T2" fmla="*/ 120 w 127"/>
                <a:gd name="T3" fmla="*/ 11 h 63"/>
                <a:gd name="T4" fmla="*/ 77 w 127"/>
                <a:gd name="T5" fmla="*/ 11 h 63"/>
                <a:gd name="T6" fmla="*/ 77 w 127"/>
                <a:gd name="T7" fmla="*/ 0 h 63"/>
                <a:gd name="T8" fmla="*/ 50 w 127"/>
                <a:gd name="T9" fmla="*/ 0 h 63"/>
                <a:gd name="T10" fmla="*/ 50 w 127"/>
                <a:gd name="T11" fmla="*/ 11 h 63"/>
                <a:gd name="T12" fmla="*/ 7 w 127"/>
                <a:gd name="T13" fmla="*/ 11 h 63"/>
                <a:gd name="T14" fmla="*/ 7 w 127"/>
                <a:gd name="T15" fmla="*/ 30 h 63"/>
                <a:gd name="T16" fmla="*/ 40 w 127"/>
                <a:gd name="T17" fmla="*/ 30 h 63"/>
                <a:gd name="T18" fmla="*/ 0 w 127"/>
                <a:gd name="T19" fmla="*/ 49 h 63"/>
                <a:gd name="T20" fmla="*/ 20 w 127"/>
                <a:gd name="T21" fmla="*/ 62 h 63"/>
                <a:gd name="T22" fmla="*/ 64 w 127"/>
                <a:gd name="T23" fmla="*/ 39 h 63"/>
                <a:gd name="T24" fmla="*/ 64 w 127"/>
                <a:gd name="T25" fmla="*/ 39 h 63"/>
                <a:gd name="T26" fmla="*/ 64 w 127"/>
                <a:gd name="T27" fmla="*/ 39 h 63"/>
                <a:gd name="T28" fmla="*/ 64 w 127"/>
                <a:gd name="T29" fmla="*/ 39 h 63"/>
                <a:gd name="T30" fmla="*/ 64 w 127"/>
                <a:gd name="T31" fmla="*/ 39 h 63"/>
                <a:gd name="T32" fmla="*/ 107 w 127"/>
                <a:gd name="T33" fmla="*/ 62 h 63"/>
                <a:gd name="T34" fmla="*/ 127 w 127"/>
                <a:gd name="T35" fmla="*/ 49 h 63"/>
                <a:gd name="T36" fmla="*/ 87 w 127"/>
                <a:gd name="T37" fmla="*/ 30 h 63"/>
                <a:gd name="T38" fmla="*/ 120 w 127"/>
                <a:gd name="T39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7" h="63">
                  <a:moveTo>
                    <a:pt x="120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2" y="36"/>
                    <a:pt x="16" y="45"/>
                    <a:pt x="0" y="49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37" y="63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90" y="63"/>
                    <a:pt x="107" y="62"/>
                    <a:pt x="107" y="62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11" y="45"/>
                    <a:pt x="95" y="36"/>
                    <a:pt x="87" y="30"/>
                  </a:cubicBezTo>
                  <a:lnTo>
                    <a:pt x="12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68"/>
            <p:cNvSpPr>
              <a:spLocks noEditPoints="1"/>
            </p:cNvSpPr>
            <p:nvPr userDrawn="1"/>
          </p:nvSpPr>
          <p:spPr bwMode="auto">
            <a:xfrm>
              <a:off x="10944225" y="5762625"/>
              <a:ext cx="349250" cy="331787"/>
            </a:xfrm>
            <a:custGeom>
              <a:avLst/>
              <a:gdLst>
                <a:gd name="T0" fmla="*/ 49 w 93"/>
                <a:gd name="T1" fmla="*/ 0 h 88"/>
                <a:gd name="T2" fmla="*/ 47 w 93"/>
                <a:gd name="T3" fmla="*/ 0 h 88"/>
                <a:gd name="T4" fmla="*/ 44 w 93"/>
                <a:gd name="T5" fmla="*/ 0 h 88"/>
                <a:gd name="T6" fmla="*/ 0 w 93"/>
                <a:gd name="T7" fmla="*/ 44 h 88"/>
                <a:gd name="T8" fmla="*/ 44 w 93"/>
                <a:gd name="T9" fmla="*/ 88 h 88"/>
                <a:gd name="T10" fmla="*/ 44 w 93"/>
                <a:gd name="T11" fmla="*/ 88 h 88"/>
                <a:gd name="T12" fmla="*/ 46 w 93"/>
                <a:gd name="T13" fmla="*/ 88 h 88"/>
                <a:gd name="T14" fmla="*/ 48 w 93"/>
                <a:gd name="T15" fmla="*/ 88 h 88"/>
                <a:gd name="T16" fmla="*/ 48 w 93"/>
                <a:gd name="T17" fmla="*/ 88 h 88"/>
                <a:gd name="T18" fmla="*/ 48 w 93"/>
                <a:gd name="T19" fmla="*/ 88 h 88"/>
                <a:gd name="T20" fmla="*/ 48 w 93"/>
                <a:gd name="T21" fmla="*/ 88 h 88"/>
                <a:gd name="T22" fmla="*/ 93 w 93"/>
                <a:gd name="T23" fmla="*/ 44 h 88"/>
                <a:gd name="T24" fmla="*/ 49 w 93"/>
                <a:gd name="T25" fmla="*/ 0 h 88"/>
                <a:gd name="T26" fmla="*/ 46 w 93"/>
                <a:gd name="T27" fmla="*/ 68 h 88"/>
                <a:gd name="T28" fmla="*/ 24 w 93"/>
                <a:gd name="T29" fmla="*/ 44 h 88"/>
                <a:gd name="T30" fmla="*/ 46 w 93"/>
                <a:gd name="T31" fmla="*/ 20 h 88"/>
                <a:gd name="T32" fmla="*/ 69 w 93"/>
                <a:gd name="T33" fmla="*/ 44 h 88"/>
                <a:gd name="T34" fmla="*/ 46 w 93"/>
                <a:gd name="T35" fmla="*/ 6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88">
                  <a:moveTo>
                    <a:pt x="49" y="0"/>
                  </a:move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5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19" y="88"/>
                    <a:pt x="44" y="8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5" y="88"/>
                    <a:pt x="45" y="88"/>
                    <a:pt x="46" y="88"/>
                  </a:cubicBezTo>
                  <a:cubicBezTo>
                    <a:pt x="47" y="88"/>
                    <a:pt x="47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73" y="88"/>
                    <a:pt x="93" y="68"/>
                    <a:pt x="93" y="44"/>
                  </a:cubicBezTo>
                  <a:cubicBezTo>
                    <a:pt x="93" y="20"/>
                    <a:pt x="74" y="1"/>
                    <a:pt x="49" y="0"/>
                  </a:cubicBezTo>
                  <a:close/>
                  <a:moveTo>
                    <a:pt x="46" y="68"/>
                  </a:moveTo>
                  <a:cubicBezTo>
                    <a:pt x="34" y="68"/>
                    <a:pt x="24" y="57"/>
                    <a:pt x="24" y="44"/>
                  </a:cubicBezTo>
                  <a:cubicBezTo>
                    <a:pt x="24" y="30"/>
                    <a:pt x="34" y="20"/>
                    <a:pt x="46" y="20"/>
                  </a:cubicBezTo>
                  <a:cubicBezTo>
                    <a:pt x="59" y="20"/>
                    <a:pt x="69" y="30"/>
                    <a:pt x="69" y="44"/>
                  </a:cubicBezTo>
                  <a:cubicBezTo>
                    <a:pt x="69" y="57"/>
                    <a:pt x="59" y="68"/>
                    <a:pt x="46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69"/>
            <p:cNvSpPr>
              <a:spLocks/>
            </p:cNvSpPr>
            <p:nvPr userDrawn="1"/>
          </p:nvSpPr>
          <p:spPr bwMode="auto">
            <a:xfrm>
              <a:off x="11301413" y="5765800"/>
              <a:ext cx="139700" cy="334962"/>
            </a:xfrm>
            <a:custGeom>
              <a:avLst/>
              <a:gdLst>
                <a:gd name="T0" fmla="*/ 15 w 37"/>
                <a:gd name="T1" fmla="*/ 89 h 89"/>
                <a:gd name="T2" fmla="*/ 36 w 37"/>
                <a:gd name="T3" fmla="*/ 89 h 89"/>
                <a:gd name="T4" fmla="*/ 36 w 37"/>
                <a:gd name="T5" fmla="*/ 20 h 89"/>
                <a:gd name="T6" fmla="*/ 16 w 37"/>
                <a:gd name="T7" fmla="*/ 0 h 89"/>
                <a:gd name="T8" fmla="*/ 0 w 37"/>
                <a:gd name="T9" fmla="*/ 0 h 89"/>
                <a:gd name="T10" fmla="*/ 0 w 37"/>
                <a:gd name="T11" fmla="*/ 20 h 89"/>
                <a:gd name="T12" fmla="*/ 15 w 37"/>
                <a:gd name="T13" fmla="*/ 20 h 89"/>
                <a:gd name="T14" fmla="*/ 15 w 37"/>
                <a:gd name="T1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89">
                  <a:moveTo>
                    <a:pt x="15" y="89"/>
                  </a:moveTo>
                  <a:cubicBezTo>
                    <a:pt x="36" y="89"/>
                    <a:pt x="36" y="89"/>
                    <a:pt x="36" y="89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5" y="20"/>
                    <a:pt x="15" y="20"/>
                    <a:pt x="15" y="20"/>
                  </a:cubicBezTo>
                  <a:lnTo>
                    <a:pt x="15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70"/>
            <p:cNvSpPr>
              <a:spLocks/>
            </p:cNvSpPr>
            <p:nvPr userDrawn="1"/>
          </p:nvSpPr>
          <p:spPr bwMode="auto">
            <a:xfrm>
              <a:off x="8226425" y="6040438"/>
              <a:ext cx="260350" cy="233362"/>
            </a:xfrm>
            <a:custGeom>
              <a:avLst/>
              <a:gdLst>
                <a:gd name="T0" fmla="*/ 47 w 69"/>
                <a:gd name="T1" fmla="*/ 0 h 62"/>
                <a:gd name="T2" fmla="*/ 47 w 69"/>
                <a:gd name="T3" fmla="*/ 0 h 62"/>
                <a:gd name="T4" fmla="*/ 47 w 69"/>
                <a:gd name="T5" fmla="*/ 0 h 62"/>
                <a:gd name="T6" fmla="*/ 69 w 69"/>
                <a:gd name="T7" fmla="*/ 31 h 62"/>
                <a:gd name="T8" fmla="*/ 47 w 69"/>
                <a:gd name="T9" fmla="*/ 62 h 62"/>
                <a:gd name="T10" fmla="*/ 0 w 69"/>
                <a:gd name="T11" fmla="*/ 62 h 62"/>
                <a:gd name="T12" fmla="*/ 17 w 69"/>
                <a:gd name="T13" fmla="*/ 31 h 62"/>
                <a:gd name="T14" fmla="*/ 0 w 69"/>
                <a:gd name="T15" fmla="*/ 0 h 62"/>
                <a:gd name="T16" fmla="*/ 47 w 69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0"/>
                    <a:pt x="69" y="14"/>
                    <a:pt x="69" y="31"/>
                  </a:cubicBezTo>
                  <a:cubicBezTo>
                    <a:pt x="69" y="48"/>
                    <a:pt x="59" y="62"/>
                    <a:pt x="4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1"/>
                    <a:pt x="17" y="47"/>
                    <a:pt x="17" y="31"/>
                  </a:cubicBezTo>
                  <a:cubicBezTo>
                    <a:pt x="17" y="15"/>
                    <a:pt x="9" y="2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71"/>
            <p:cNvSpPr>
              <a:spLocks/>
            </p:cNvSpPr>
            <p:nvPr userDrawn="1"/>
          </p:nvSpPr>
          <p:spPr bwMode="auto">
            <a:xfrm>
              <a:off x="8226425" y="5770563"/>
              <a:ext cx="260350" cy="233362"/>
            </a:xfrm>
            <a:custGeom>
              <a:avLst/>
              <a:gdLst>
                <a:gd name="T0" fmla="*/ 47 w 69"/>
                <a:gd name="T1" fmla="*/ 0 h 62"/>
                <a:gd name="T2" fmla="*/ 47 w 69"/>
                <a:gd name="T3" fmla="*/ 0 h 62"/>
                <a:gd name="T4" fmla="*/ 47 w 69"/>
                <a:gd name="T5" fmla="*/ 0 h 62"/>
                <a:gd name="T6" fmla="*/ 69 w 69"/>
                <a:gd name="T7" fmla="*/ 31 h 62"/>
                <a:gd name="T8" fmla="*/ 47 w 69"/>
                <a:gd name="T9" fmla="*/ 62 h 62"/>
                <a:gd name="T10" fmla="*/ 0 w 69"/>
                <a:gd name="T11" fmla="*/ 62 h 62"/>
                <a:gd name="T12" fmla="*/ 17 w 69"/>
                <a:gd name="T13" fmla="*/ 31 h 62"/>
                <a:gd name="T14" fmla="*/ 0 w 69"/>
                <a:gd name="T15" fmla="*/ 0 h 62"/>
                <a:gd name="T16" fmla="*/ 47 w 69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0"/>
                    <a:pt x="69" y="14"/>
                    <a:pt x="69" y="31"/>
                  </a:cubicBezTo>
                  <a:cubicBezTo>
                    <a:pt x="69" y="48"/>
                    <a:pt x="59" y="62"/>
                    <a:pt x="4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1"/>
                    <a:pt x="17" y="47"/>
                    <a:pt x="17" y="31"/>
                  </a:cubicBezTo>
                  <a:cubicBezTo>
                    <a:pt x="17" y="15"/>
                    <a:pt x="9" y="2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15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Line 72"/>
            <p:cNvSpPr>
              <a:spLocks noChangeShapeType="1"/>
            </p:cNvSpPr>
            <p:nvPr userDrawn="1"/>
          </p:nvSpPr>
          <p:spPr bwMode="auto">
            <a:xfrm>
              <a:off x="803116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Line 73"/>
            <p:cNvSpPr>
              <a:spLocks noChangeShapeType="1"/>
            </p:cNvSpPr>
            <p:nvPr userDrawn="1"/>
          </p:nvSpPr>
          <p:spPr bwMode="auto">
            <a:xfrm>
              <a:off x="803116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Line 74"/>
            <p:cNvSpPr>
              <a:spLocks noChangeShapeType="1"/>
            </p:cNvSpPr>
            <p:nvPr userDrawn="1"/>
          </p:nvSpPr>
          <p:spPr bwMode="auto">
            <a:xfrm>
              <a:off x="807561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Line 75"/>
            <p:cNvSpPr>
              <a:spLocks noChangeShapeType="1"/>
            </p:cNvSpPr>
            <p:nvPr userDrawn="1"/>
          </p:nvSpPr>
          <p:spPr bwMode="auto">
            <a:xfrm>
              <a:off x="807561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76"/>
            <p:cNvSpPr>
              <a:spLocks/>
            </p:cNvSpPr>
            <p:nvPr userDrawn="1"/>
          </p:nvSpPr>
          <p:spPr bwMode="auto">
            <a:xfrm>
              <a:off x="8075613" y="5759450"/>
              <a:ext cx="123825" cy="519112"/>
            </a:xfrm>
            <a:custGeom>
              <a:avLst/>
              <a:gdLst>
                <a:gd name="T0" fmla="*/ 0 w 33"/>
                <a:gd name="T1" fmla="*/ 15 h 138"/>
                <a:gd name="T2" fmla="*/ 16 w 33"/>
                <a:gd name="T3" fmla="*/ 0 h 138"/>
                <a:gd name="T4" fmla="*/ 33 w 33"/>
                <a:gd name="T5" fmla="*/ 15 h 138"/>
                <a:gd name="T6" fmla="*/ 33 w 33"/>
                <a:gd name="T7" fmla="*/ 15 h 138"/>
                <a:gd name="T8" fmla="*/ 33 w 33"/>
                <a:gd name="T9" fmla="*/ 138 h 138"/>
                <a:gd name="T10" fmla="*/ 0 w 33"/>
                <a:gd name="T11" fmla="*/ 138 h 138"/>
                <a:gd name="T12" fmla="*/ 0 w 33"/>
                <a:gd name="T13" fmla="*/ 83 h 138"/>
                <a:gd name="T14" fmla="*/ 9 w 33"/>
                <a:gd name="T15" fmla="*/ 70 h 138"/>
                <a:gd name="T16" fmla="*/ 0 w 33"/>
                <a:gd name="T17" fmla="*/ 57 h 138"/>
                <a:gd name="T18" fmla="*/ 0 w 33"/>
                <a:gd name="T1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138">
                  <a:moveTo>
                    <a:pt x="0" y="15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3" y="7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5" y="81"/>
                    <a:pt x="9" y="76"/>
                    <a:pt x="9" y="70"/>
                  </a:cubicBezTo>
                  <a:cubicBezTo>
                    <a:pt x="9" y="64"/>
                    <a:pt x="5" y="59"/>
                    <a:pt x="0" y="57"/>
                  </a:cubicBez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77"/>
            <p:cNvSpPr>
              <a:spLocks/>
            </p:cNvSpPr>
            <p:nvPr userDrawn="1"/>
          </p:nvSpPr>
          <p:spPr bwMode="auto">
            <a:xfrm>
              <a:off x="7910513" y="5759450"/>
              <a:ext cx="120650" cy="519112"/>
            </a:xfrm>
            <a:custGeom>
              <a:avLst/>
              <a:gdLst>
                <a:gd name="T0" fmla="*/ 32 w 32"/>
                <a:gd name="T1" fmla="*/ 15 h 138"/>
                <a:gd name="T2" fmla="*/ 32 w 32"/>
                <a:gd name="T3" fmla="*/ 57 h 138"/>
                <a:gd name="T4" fmla="*/ 24 w 32"/>
                <a:gd name="T5" fmla="*/ 70 h 138"/>
                <a:gd name="T6" fmla="*/ 32 w 32"/>
                <a:gd name="T7" fmla="*/ 83 h 138"/>
                <a:gd name="T8" fmla="*/ 32 w 32"/>
                <a:gd name="T9" fmla="*/ 138 h 138"/>
                <a:gd name="T10" fmla="*/ 0 w 32"/>
                <a:gd name="T11" fmla="*/ 138 h 138"/>
                <a:gd name="T12" fmla="*/ 0 w 32"/>
                <a:gd name="T13" fmla="*/ 15 h 138"/>
                <a:gd name="T14" fmla="*/ 16 w 32"/>
                <a:gd name="T15" fmla="*/ 0 h 138"/>
                <a:gd name="T16" fmla="*/ 32 w 32"/>
                <a:gd name="T17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8">
                  <a:moveTo>
                    <a:pt x="32" y="15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27" y="59"/>
                    <a:pt x="24" y="64"/>
                    <a:pt x="24" y="70"/>
                  </a:cubicBezTo>
                  <a:cubicBezTo>
                    <a:pt x="24" y="76"/>
                    <a:pt x="27" y="81"/>
                    <a:pt x="32" y="83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5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Oval 78"/>
            <p:cNvSpPr>
              <a:spLocks noChangeArrowheads="1"/>
            </p:cNvSpPr>
            <p:nvPr userDrawn="1"/>
          </p:nvSpPr>
          <p:spPr bwMode="auto">
            <a:xfrm>
              <a:off x="8001000" y="5965825"/>
              <a:ext cx="109537" cy="109537"/>
            </a:xfrm>
            <a:prstGeom prst="ellipse">
              <a:avLst/>
            </a:prstGeom>
            <a:solidFill>
              <a:srgbClr val="F15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1" name="Freeform 99"/>
          <p:cNvSpPr>
            <a:spLocks/>
          </p:cNvSpPr>
          <p:nvPr userDrawn="1"/>
        </p:nvSpPr>
        <p:spPr bwMode="auto">
          <a:xfrm flipV="1">
            <a:off x="4953897" y="1017660"/>
            <a:ext cx="380103" cy="506804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" name="Freeform 99"/>
          <p:cNvSpPr>
            <a:spLocks/>
          </p:cNvSpPr>
          <p:nvPr userDrawn="1"/>
        </p:nvSpPr>
        <p:spPr bwMode="auto">
          <a:xfrm flipH="1" flipV="1">
            <a:off x="6133012" y="289815"/>
            <a:ext cx="229688" cy="306250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-186531" y="1085331"/>
            <a:ext cx="5707062" cy="5632571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4465269"/>
              </a:avLst>
            </a:prstTxWarp>
            <a:spAutoFit/>
          </a:bodyPr>
          <a:lstStyle/>
          <a:p>
            <a:r>
              <a:rPr lang="en-US" altLang="ko-KR" sz="4400">
                <a:latin typeface="맑은 고딕" pitchFamily="50" charset="-127"/>
                <a:ea typeface="맑은 고딕" pitchFamily="50" charset="-127"/>
              </a:rPr>
              <a:t>CONTENTS</a:t>
            </a:r>
            <a:endParaRPr lang="ko-KR" altLang="en-US" sz="4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4441508" y="2089008"/>
            <a:ext cx="7776000" cy="121419"/>
          </a:xfrm>
          <a:custGeom>
            <a:avLst/>
            <a:gdLst>
              <a:gd name="connsiteX0" fmla="*/ 0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0 w 4184650"/>
              <a:gd name="connsiteY4" fmla="*/ 0 h 139700"/>
              <a:gd name="connsiteX0" fmla="*/ 4762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4762 w 4184650"/>
              <a:gd name="connsiteY4" fmla="*/ 0 h 139700"/>
              <a:gd name="connsiteX0" fmla="*/ 85725 w 4265613"/>
              <a:gd name="connsiteY0" fmla="*/ 0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85725 w 4265613"/>
              <a:gd name="connsiteY4" fmla="*/ 0 h 139700"/>
              <a:gd name="connsiteX0" fmla="*/ 62212 w 4265613"/>
              <a:gd name="connsiteY0" fmla="*/ 2741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62212 w 4265613"/>
              <a:gd name="connsiteY4" fmla="*/ 2741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613" h="139700">
                <a:moveTo>
                  <a:pt x="62212" y="2741"/>
                </a:moveTo>
                <a:lnTo>
                  <a:pt x="4265613" y="0"/>
                </a:lnTo>
                <a:lnTo>
                  <a:pt x="4265613" y="139700"/>
                </a:lnTo>
                <a:lnTo>
                  <a:pt x="0" y="134937"/>
                </a:lnTo>
                <a:lnTo>
                  <a:pt x="62212" y="27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막힌 원호 9"/>
          <p:cNvSpPr/>
          <p:nvPr userDrawn="1"/>
        </p:nvSpPr>
        <p:spPr>
          <a:xfrm>
            <a:off x="-93436" y="1337128"/>
            <a:ext cx="5520872" cy="5520872"/>
          </a:xfrm>
          <a:prstGeom prst="blockArc">
            <a:avLst>
              <a:gd name="adj1" fmla="val 13656860"/>
              <a:gd name="adj2" fmla="val 18792685"/>
              <a:gd name="adj3" fmla="val 29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막힌 원호 14"/>
          <p:cNvSpPr/>
          <p:nvPr userDrawn="1"/>
        </p:nvSpPr>
        <p:spPr>
          <a:xfrm rot="21336724">
            <a:off x="-999" y="1549308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5" y="4233776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5" y="5283087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막힌 원호 12"/>
          <p:cNvSpPr/>
          <p:nvPr userDrawn="1"/>
        </p:nvSpPr>
        <p:spPr>
          <a:xfrm>
            <a:off x="-2760436" y="3184978"/>
            <a:ext cx="5520872" cy="5520872"/>
          </a:xfrm>
          <a:prstGeom prst="blockArc">
            <a:avLst>
              <a:gd name="adj1" fmla="val 13656860"/>
              <a:gd name="adj2" fmla="val 18792685"/>
              <a:gd name="adj3" fmla="val 29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8"/>
          <p:cNvSpPr/>
          <p:nvPr userDrawn="1"/>
        </p:nvSpPr>
        <p:spPr>
          <a:xfrm>
            <a:off x="1776889" y="3936858"/>
            <a:ext cx="10440000" cy="121419"/>
          </a:xfrm>
          <a:custGeom>
            <a:avLst/>
            <a:gdLst>
              <a:gd name="connsiteX0" fmla="*/ 0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0 w 4184650"/>
              <a:gd name="connsiteY4" fmla="*/ 0 h 139700"/>
              <a:gd name="connsiteX0" fmla="*/ 4762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4762 w 4184650"/>
              <a:gd name="connsiteY4" fmla="*/ 0 h 139700"/>
              <a:gd name="connsiteX0" fmla="*/ 85725 w 4265613"/>
              <a:gd name="connsiteY0" fmla="*/ 0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85725 w 4265613"/>
              <a:gd name="connsiteY4" fmla="*/ 0 h 139700"/>
              <a:gd name="connsiteX0" fmla="*/ 44032 w 4265613"/>
              <a:gd name="connsiteY0" fmla="*/ 2739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44032 w 4265613"/>
              <a:gd name="connsiteY4" fmla="*/ 2739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613" h="139700">
                <a:moveTo>
                  <a:pt x="44032" y="2739"/>
                </a:moveTo>
                <a:lnTo>
                  <a:pt x="4265613" y="0"/>
                </a:lnTo>
                <a:lnTo>
                  <a:pt x="4265613" y="139700"/>
                </a:lnTo>
                <a:lnTo>
                  <a:pt x="0" y="134937"/>
                </a:lnTo>
                <a:lnTo>
                  <a:pt x="44032" y="27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막힌 원호 15"/>
          <p:cNvSpPr/>
          <p:nvPr userDrawn="1"/>
        </p:nvSpPr>
        <p:spPr>
          <a:xfrm rot="21336724">
            <a:off x="-2629899" y="3373571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2263775" y="2936009"/>
            <a:ext cx="9667875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3122" y="98525"/>
            <a:ext cx="9753600" cy="59093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슬라이드 제목 입력</a:t>
            </a:r>
            <a:endParaRPr lang="en-US" dirty="0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-3528275" y="-114300"/>
            <a:ext cx="14977325" cy="5520872"/>
            <a:chOff x="-2760436" y="3184978"/>
            <a:chExt cx="14977325" cy="5520872"/>
          </a:xfrm>
        </p:grpSpPr>
        <p:sp>
          <p:nvSpPr>
            <p:cNvPr id="9" name="막힌 원호 8"/>
            <p:cNvSpPr/>
            <p:nvPr userDrawn="1"/>
          </p:nvSpPr>
          <p:spPr>
            <a:xfrm>
              <a:off x="-2760436" y="3184978"/>
              <a:ext cx="5520872" cy="5520872"/>
            </a:xfrm>
            <a:prstGeom prst="blockArc">
              <a:avLst>
                <a:gd name="adj1" fmla="val 13656860"/>
                <a:gd name="adj2" fmla="val 18792685"/>
                <a:gd name="adj3" fmla="val 29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8"/>
            <p:cNvSpPr/>
            <p:nvPr userDrawn="1"/>
          </p:nvSpPr>
          <p:spPr>
            <a:xfrm>
              <a:off x="1776889" y="3936858"/>
              <a:ext cx="10440000" cy="121419"/>
            </a:xfrm>
            <a:custGeom>
              <a:avLst/>
              <a:gdLst>
                <a:gd name="connsiteX0" fmla="*/ 0 w 4184650"/>
                <a:gd name="connsiteY0" fmla="*/ 0 h 139700"/>
                <a:gd name="connsiteX1" fmla="*/ 4184650 w 4184650"/>
                <a:gd name="connsiteY1" fmla="*/ 0 h 139700"/>
                <a:gd name="connsiteX2" fmla="*/ 4184650 w 4184650"/>
                <a:gd name="connsiteY2" fmla="*/ 139700 h 139700"/>
                <a:gd name="connsiteX3" fmla="*/ 0 w 4184650"/>
                <a:gd name="connsiteY3" fmla="*/ 139700 h 139700"/>
                <a:gd name="connsiteX4" fmla="*/ 0 w 4184650"/>
                <a:gd name="connsiteY4" fmla="*/ 0 h 139700"/>
                <a:gd name="connsiteX0" fmla="*/ 4762 w 4184650"/>
                <a:gd name="connsiteY0" fmla="*/ 0 h 139700"/>
                <a:gd name="connsiteX1" fmla="*/ 4184650 w 4184650"/>
                <a:gd name="connsiteY1" fmla="*/ 0 h 139700"/>
                <a:gd name="connsiteX2" fmla="*/ 4184650 w 4184650"/>
                <a:gd name="connsiteY2" fmla="*/ 139700 h 139700"/>
                <a:gd name="connsiteX3" fmla="*/ 0 w 4184650"/>
                <a:gd name="connsiteY3" fmla="*/ 139700 h 139700"/>
                <a:gd name="connsiteX4" fmla="*/ 4762 w 4184650"/>
                <a:gd name="connsiteY4" fmla="*/ 0 h 139700"/>
                <a:gd name="connsiteX0" fmla="*/ 85725 w 4265613"/>
                <a:gd name="connsiteY0" fmla="*/ 0 h 139700"/>
                <a:gd name="connsiteX1" fmla="*/ 4265613 w 4265613"/>
                <a:gd name="connsiteY1" fmla="*/ 0 h 139700"/>
                <a:gd name="connsiteX2" fmla="*/ 4265613 w 4265613"/>
                <a:gd name="connsiteY2" fmla="*/ 139700 h 139700"/>
                <a:gd name="connsiteX3" fmla="*/ 0 w 4265613"/>
                <a:gd name="connsiteY3" fmla="*/ 134937 h 139700"/>
                <a:gd name="connsiteX4" fmla="*/ 85725 w 4265613"/>
                <a:gd name="connsiteY4" fmla="*/ 0 h 139700"/>
                <a:gd name="connsiteX0" fmla="*/ 44032 w 4265613"/>
                <a:gd name="connsiteY0" fmla="*/ 2739 h 139700"/>
                <a:gd name="connsiteX1" fmla="*/ 4265613 w 4265613"/>
                <a:gd name="connsiteY1" fmla="*/ 0 h 139700"/>
                <a:gd name="connsiteX2" fmla="*/ 4265613 w 4265613"/>
                <a:gd name="connsiteY2" fmla="*/ 139700 h 139700"/>
                <a:gd name="connsiteX3" fmla="*/ 0 w 4265613"/>
                <a:gd name="connsiteY3" fmla="*/ 134937 h 139700"/>
                <a:gd name="connsiteX4" fmla="*/ 44032 w 4265613"/>
                <a:gd name="connsiteY4" fmla="*/ 2739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5613" h="139700">
                  <a:moveTo>
                    <a:pt x="44032" y="2739"/>
                  </a:moveTo>
                  <a:lnTo>
                    <a:pt x="4265613" y="0"/>
                  </a:lnTo>
                  <a:lnTo>
                    <a:pt x="4265613" y="139700"/>
                  </a:lnTo>
                  <a:lnTo>
                    <a:pt x="0" y="134937"/>
                  </a:lnTo>
                  <a:lnTo>
                    <a:pt x="44032" y="27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막힌 원호 11"/>
          <p:cNvSpPr/>
          <p:nvPr userDrawn="1"/>
        </p:nvSpPr>
        <p:spPr>
          <a:xfrm rot="21336724">
            <a:off x="-3411989" y="128510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C5D9319C-732D-4888-B285-D928F3481164}" type="datetimeFigureOut">
              <a:rPr lang="ko-KR" altLang="en-US" smtClean="0"/>
              <a:pPr/>
              <a:t>2021-01-10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제목 111"/>
          <p:cNvSpPr>
            <a:spLocks noGrp="1"/>
          </p:cNvSpPr>
          <p:nvPr>
            <p:ph type="ctrTitle"/>
          </p:nvPr>
        </p:nvSpPr>
        <p:spPr>
          <a:xfrm>
            <a:off x="5930900" y="3058262"/>
            <a:ext cx="5573091" cy="1477328"/>
          </a:xfrm>
        </p:spPr>
        <p:txBody>
          <a:bodyPr/>
          <a:lstStyle/>
          <a:p>
            <a:pPr algn="r"/>
            <a:r>
              <a:rPr lang="en-US" altLang="ko-KR" sz="3000" dirty="0"/>
              <a:t>Chapter 02</a:t>
            </a:r>
            <a:br>
              <a:rPr lang="en-US" altLang="ko-KR" sz="3000" dirty="0"/>
            </a:br>
            <a:r>
              <a:rPr lang="ko-KR" altLang="en-US" sz="3000" dirty="0"/>
              <a:t>이것만 알면 포토샵 완전 정복</a:t>
            </a:r>
            <a:endParaRPr lang="ko-KR" altLang="en-US" sz="300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4" name="부제목 113"/>
          <p:cNvSpPr>
            <a:spLocks noGrp="1"/>
          </p:cNvSpPr>
          <p:nvPr>
            <p:ph type="subTitle" idx="1"/>
          </p:nvPr>
        </p:nvSpPr>
        <p:spPr>
          <a:xfrm>
            <a:off x="3683000" y="2411931"/>
            <a:ext cx="8113091" cy="646331"/>
          </a:xfrm>
        </p:spPr>
        <p:txBody>
          <a:bodyPr/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  <a:r>
              <a:rPr lang="ko-KR" altLang="en-US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일러스트레이터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CC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제목 111"/>
          <p:cNvSpPr txBox="1">
            <a:spLocks/>
          </p:cNvSpPr>
          <p:nvPr/>
        </p:nvSpPr>
        <p:spPr>
          <a:xfrm>
            <a:off x="6592065" y="6026629"/>
            <a:ext cx="5204026" cy="55399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문서는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나눔고딕 서체로 작성되었습니다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서체가 없는 경우 글꼴 누락이 있을 수 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211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814814" y="2489201"/>
            <a:ext cx="105623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08. </a:t>
            </a:r>
            <a:r>
              <a:rPr lang="ko-KR" altLang="ko-KR" sz="2600" b="1" dirty="0" err="1">
                <a:solidFill>
                  <a:schemeClr val="accent2"/>
                </a:solidFill>
              </a:rPr>
              <a:t>리터칭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보정하기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원하는 대로 이미지 보정하기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/>
              <a:t>뿌옇게 하거나 선명하게</a:t>
            </a:r>
            <a:r>
              <a:rPr lang="en-US" altLang="ko-KR" sz="2400" dirty="0"/>
              <a:t>, </a:t>
            </a:r>
            <a:r>
              <a:rPr lang="ko-KR" altLang="ko-KR" sz="2400" dirty="0"/>
              <a:t>매끈하게 보정하는 </a:t>
            </a:r>
            <a:r>
              <a:rPr lang="ko-KR" altLang="ko-KR" sz="2400" dirty="0" err="1"/>
              <a:t>블러</a:t>
            </a:r>
            <a:r>
              <a:rPr lang="ko-KR" altLang="ko-KR" sz="2400" dirty="0"/>
              <a:t> 도구</a:t>
            </a:r>
            <a:r>
              <a:rPr lang="en-US" altLang="ko-KR" sz="2400" dirty="0"/>
              <a:t>, </a:t>
            </a:r>
            <a:r>
              <a:rPr lang="ko-KR" altLang="ko-KR" sz="2400" dirty="0"/>
              <a:t>샤픈 도구</a:t>
            </a:r>
            <a:r>
              <a:rPr lang="en-US" altLang="ko-KR" sz="2400" dirty="0"/>
              <a:t>, </a:t>
            </a:r>
            <a:r>
              <a:rPr lang="ko-KR" altLang="ko-KR" sz="2400" dirty="0" err="1"/>
              <a:t>스머지</a:t>
            </a:r>
            <a:r>
              <a:rPr lang="ko-KR" altLang="ko-KR" sz="2400" dirty="0"/>
              <a:t> </a:t>
            </a:r>
            <a:r>
              <a:rPr lang="ko-KR" altLang="ko-KR" sz="2400" dirty="0" smtClean="0"/>
              <a:t>도구</a:t>
            </a:r>
            <a:endParaRPr lang="ko-KR" altLang="ko-KR" sz="2400" dirty="0"/>
          </a:p>
          <a:p>
            <a:r>
              <a:rPr lang="ko-KR" altLang="ko-KR" sz="2400" dirty="0" err="1"/>
              <a:t>블러</a:t>
            </a:r>
            <a:r>
              <a:rPr lang="en-US" altLang="ko-KR" sz="2400" dirty="0"/>
              <a:t>/</a:t>
            </a:r>
            <a:r>
              <a:rPr lang="ko-KR" altLang="ko-KR" sz="2400" dirty="0"/>
              <a:t>샤픈</a:t>
            </a:r>
            <a:r>
              <a:rPr lang="en-US" altLang="ko-KR" sz="2400" dirty="0"/>
              <a:t>/</a:t>
            </a:r>
            <a:r>
              <a:rPr lang="ko-KR" altLang="ko-KR" sz="2400" dirty="0" err="1"/>
              <a:t>스머지</a:t>
            </a:r>
            <a:r>
              <a:rPr lang="ko-KR" altLang="ko-KR" sz="2400" dirty="0"/>
              <a:t> 도구 </a:t>
            </a:r>
            <a:r>
              <a:rPr lang="ko-KR" altLang="ko-KR" sz="2400" dirty="0" err="1"/>
              <a:t>옵션바</a:t>
            </a:r>
            <a:r>
              <a:rPr lang="ko-KR" altLang="ko-KR" sz="2400" dirty="0"/>
              <a:t> 완전 정복</a:t>
            </a:r>
          </a:p>
          <a:p>
            <a:r>
              <a:rPr lang="ko-KR" altLang="ko-KR" sz="2400" dirty="0"/>
              <a:t>어둡거나 밝게</a:t>
            </a:r>
            <a:r>
              <a:rPr lang="en-US" altLang="ko-KR" sz="2400" dirty="0"/>
              <a:t>, </a:t>
            </a:r>
            <a:r>
              <a:rPr lang="ko-KR" altLang="ko-KR" sz="2400" dirty="0"/>
              <a:t>명도와 채도를 조절하는 </a:t>
            </a:r>
            <a:r>
              <a:rPr lang="ko-KR" altLang="ko-KR" sz="2400" dirty="0" err="1"/>
              <a:t>닷지</a:t>
            </a:r>
            <a:r>
              <a:rPr lang="ko-KR" altLang="ko-KR" sz="2400" dirty="0"/>
              <a:t> 도구</a:t>
            </a:r>
            <a:r>
              <a:rPr lang="en-US" altLang="ko-KR" sz="2400" dirty="0"/>
              <a:t>, </a:t>
            </a:r>
            <a:r>
              <a:rPr lang="ko-KR" altLang="ko-KR" sz="2400" dirty="0"/>
              <a:t>번 도구</a:t>
            </a:r>
            <a:r>
              <a:rPr lang="en-US" altLang="ko-KR" sz="2400" dirty="0"/>
              <a:t>, </a:t>
            </a:r>
            <a:r>
              <a:rPr lang="ko-KR" altLang="ko-KR" sz="2400" dirty="0"/>
              <a:t>스펀지 도구</a:t>
            </a:r>
          </a:p>
          <a:p>
            <a:r>
              <a:rPr lang="ko-KR" altLang="ko-KR" sz="2400" dirty="0" err="1"/>
              <a:t>닷지</a:t>
            </a:r>
            <a:r>
              <a:rPr lang="en-US" altLang="ko-KR" sz="2400" dirty="0"/>
              <a:t>/</a:t>
            </a:r>
            <a:r>
              <a:rPr lang="ko-KR" altLang="ko-KR" sz="2400" dirty="0"/>
              <a:t>번</a:t>
            </a:r>
            <a:r>
              <a:rPr lang="en-US" altLang="ko-KR" sz="2400" dirty="0"/>
              <a:t>/</a:t>
            </a:r>
            <a:r>
              <a:rPr lang="ko-KR" altLang="ko-KR" sz="2400" dirty="0"/>
              <a:t>스펀지 도구 </a:t>
            </a:r>
            <a:r>
              <a:rPr lang="ko-KR" altLang="ko-KR" sz="2400" dirty="0" err="1"/>
              <a:t>옵션바</a:t>
            </a:r>
            <a:r>
              <a:rPr lang="ko-KR" altLang="ko-KR" sz="2400" dirty="0"/>
              <a:t> 완전 정복</a:t>
            </a:r>
          </a:p>
          <a:p>
            <a:r>
              <a:rPr lang="ko-KR" altLang="ko-KR" sz="2400" dirty="0"/>
              <a:t>잡티를 제거하고 </a:t>
            </a:r>
            <a:r>
              <a:rPr lang="ko-KR" altLang="ko-KR" sz="2400" dirty="0" err="1"/>
              <a:t>깨긋하게</a:t>
            </a:r>
            <a:r>
              <a:rPr lang="ko-KR" altLang="ko-KR" sz="2400" dirty="0"/>
              <a:t> 복원하는 복구 브러시 도구</a:t>
            </a:r>
          </a:p>
          <a:p>
            <a:r>
              <a:rPr lang="ko-KR" altLang="ko-KR" sz="2400" dirty="0" err="1"/>
              <a:t>스팟</a:t>
            </a:r>
            <a:r>
              <a:rPr lang="ko-KR" altLang="ko-KR" sz="2400" dirty="0"/>
              <a:t> 복구 브러시</a:t>
            </a:r>
            <a:r>
              <a:rPr lang="en-US" altLang="ko-KR" sz="2400" dirty="0"/>
              <a:t>/</a:t>
            </a:r>
            <a:r>
              <a:rPr lang="ko-KR" altLang="ko-KR" sz="2400" dirty="0"/>
              <a:t>복구 브러시 도구 </a:t>
            </a:r>
            <a:r>
              <a:rPr lang="ko-KR" altLang="ko-KR" sz="2400" dirty="0" err="1"/>
              <a:t>옵션바</a:t>
            </a:r>
            <a:r>
              <a:rPr lang="ko-KR" altLang="ko-KR" sz="2400" dirty="0"/>
              <a:t> 완전 정복</a:t>
            </a:r>
          </a:p>
          <a:p>
            <a:r>
              <a:rPr lang="ko-KR" altLang="ko-KR" sz="2400" dirty="0"/>
              <a:t>부드럽게 복제하는 패치 도구</a:t>
            </a:r>
            <a:r>
              <a:rPr lang="en-US" altLang="ko-KR" sz="2400" dirty="0"/>
              <a:t>, </a:t>
            </a:r>
            <a:r>
              <a:rPr lang="ko-KR" altLang="ko-KR" sz="2400" dirty="0"/>
              <a:t>내용 인식 도구</a:t>
            </a:r>
            <a:r>
              <a:rPr lang="en-US" altLang="ko-KR" sz="2400" dirty="0"/>
              <a:t>, </a:t>
            </a:r>
            <a:r>
              <a:rPr lang="ko-KR" altLang="ko-KR" sz="2400" dirty="0" err="1"/>
              <a:t>적목</a:t>
            </a:r>
            <a:r>
              <a:rPr lang="ko-KR" altLang="ko-KR" sz="2400" dirty="0"/>
              <a:t> 현상 도구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잡티가 있는 피부를 뽀얗게 보정하기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감쪽같이 없애기</a:t>
            </a:r>
          </a:p>
          <a:p>
            <a:r>
              <a:rPr lang="ko-KR" altLang="ko-KR" sz="2400" dirty="0"/>
              <a:t>특정 영역의 이미지를 복제하는 복제 도장 도구</a:t>
            </a:r>
          </a:p>
          <a:p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929197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8359D52-9ADB-45BC-9438-3935AF7DD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398" y="934549"/>
            <a:ext cx="7825862" cy="566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187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49BFD15-811D-40DB-8C84-2D86AE1AA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33" y="951665"/>
            <a:ext cx="8213317" cy="574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008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859F880-4E5E-4CCF-A06B-C65EB704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53" y="1010775"/>
            <a:ext cx="7472493" cy="28371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65AD6C2-ED1F-4577-916D-175E53535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752" y="3847924"/>
            <a:ext cx="7472493" cy="28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084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0C83519-444C-4671-9F79-EAC066BA5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91" y="1045846"/>
            <a:ext cx="8148019" cy="41026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1ED1A17-E78F-4924-A4B1-ED28FCFA5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2" y="2785746"/>
            <a:ext cx="7318644" cy="355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687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2574323-829D-4CFF-859F-FF5F0EE1F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92" y="1073764"/>
            <a:ext cx="7862015" cy="34693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E042A29-F7B8-417A-871D-43A57CB40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92" y="4897618"/>
            <a:ext cx="7841347" cy="153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633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2574323-829D-4CFF-859F-FF5F0EE1F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92" y="1073764"/>
            <a:ext cx="7862015" cy="34693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E042A29-F7B8-417A-871D-43A57CB40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92" y="4897618"/>
            <a:ext cx="7841347" cy="153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187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336DC49-F50D-49D7-81A5-48F8877B9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961" y="931012"/>
            <a:ext cx="8355025" cy="576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626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DF1481B-4563-4B83-89E4-7A1C018E6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74" y="1137995"/>
            <a:ext cx="9789952" cy="50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061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69AC6C0-E3AD-4979-B792-613A9A2DC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810" y="1012469"/>
            <a:ext cx="7466380" cy="3626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8904774-3548-4E65-96CC-EE4E074B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99" y="4839039"/>
            <a:ext cx="7605402" cy="186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598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3F9537C-2EA3-44F5-A3B4-3D693AAB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01" y="1132078"/>
            <a:ext cx="8938928" cy="519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01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814814" y="2425701"/>
            <a:ext cx="105623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09. </a:t>
            </a:r>
            <a:r>
              <a:rPr lang="ko-KR" altLang="ko-KR" sz="2600" b="1" dirty="0">
                <a:solidFill>
                  <a:schemeClr val="accent2"/>
                </a:solidFill>
              </a:rPr>
              <a:t>문자 입력하기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원하는 대로 문자 입력하고 속성 바꾸기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/>
              <a:t>문자를 입력하는 문자 도구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문자 입력하기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패스를 따라 흐르는 곡선 문자 만들기</a:t>
            </a:r>
          </a:p>
          <a:p>
            <a:r>
              <a:rPr lang="ko-KR" altLang="ko-KR" sz="2400" dirty="0"/>
              <a:t>문자 도구 옵션바와 패널 완전 정복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단락 입력하기</a:t>
            </a:r>
          </a:p>
          <a:p>
            <a:r>
              <a:rPr lang="ko-KR" altLang="ko-KR" sz="2400" dirty="0"/>
              <a:t>문단 패널 완전 정복</a:t>
            </a:r>
          </a:p>
          <a:p>
            <a:r>
              <a:rPr lang="ko-KR" altLang="ko-KR" sz="2400" dirty="0"/>
              <a:t>문자 속성을 바꾸는 세 가지 방법</a:t>
            </a:r>
          </a:p>
          <a:p>
            <a:r>
              <a:rPr lang="ko-KR" altLang="ko-KR" sz="2400" dirty="0"/>
              <a:t>문자의 굵기</a:t>
            </a:r>
            <a:r>
              <a:rPr lang="en-US" altLang="ko-KR" sz="2400" dirty="0"/>
              <a:t>, </a:t>
            </a:r>
            <a:r>
              <a:rPr lang="ko-KR" altLang="ko-KR" sz="2400" dirty="0"/>
              <a:t>폭</a:t>
            </a:r>
            <a:r>
              <a:rPr lang="en-US" altLang="ko-KR" sz="2400" dirty="0"/>
              <a:t>, </a:t>
            </a:r>
            <a:r>
              <a:rPr lang="ko-KR" altLang="ko-KR" sz="2400" dirty="0"/>
              <a:t>기울임을 자유자재로 변형하는 가변 글꼴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Warp Text</a:t>
            </a:r>
            <a:r>
              <a:rPr lang="ko-KR" altLang="ko-KR" sz="2400" dirty="0"/>
              <a:t>로 문자 모양 변형하기</a:t>
            </a:r>
          </a:p>
          <a:p>
            <a:r>
              <a:rPr lang="ko-KR" altLang="ko-KR" sz="2400" dirty="0"/>
              <a:t>자주 사용하는</a:t>
            </a:r>
            <a:r>
              <a:rPr lang="en-US" altLang="ko-KR" sz="2400" dirty="0"/>
              <a:t> Warp Text Style</a:t>
            </a:r>
            <a:endParaRPr lang="ko-KR" altLang="ko-KR" sz="2400" dirty="0"/>
          </a:p>
          <a:p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660738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B9553D6-F88A-4814-8B70-55C973AD7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05" y="1389776"/>
            <a:ext cx="9638977" cy="450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878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57879AF-1DDF-4FF4-9398-62A748393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30" y="1433334"/>
            <a:ext cx="9913337" cy="45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85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C6FDDFC-7951-4879-BE38-1E428DCE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78" y="1361371"/>
            <a:ext cx="9735613" cy="23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27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831BBD0-E386-4BF9-8955-9991ED6BD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163" y="1167288"/>
            <a:ext cx="10065856" cy="522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64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1FB640B-0F19-4B65-B08A-5F476180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703" y="1091118"/>
            <a:ext cx="8695746" cy="557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125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EE6FF7E-B3F0-4029-9E46-912FC846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48" y="1116061"/>
            <a:ext cx="9149597" cy="505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27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F54E1C6-5C67-4B07-BE9C-C0897BC8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849" y="1530341"/>
            <a:ext cx="9408285" cy="44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463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0" y="331615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4576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원하는 대로 문자 입력하고 속성 바꾸기</a:t>
            </a:r>
          </a:p>
        </p:txBody>
      </p:sp>
    </p:spTree>
    <p:extLst>
      <p:ext uri="{BB962C8B-B14F-4D97-AF65-F5344CB8AC3E}">
        <p14:creationId xmlns:p14="http://schemas.microsoft.com/office/powerpoint/2010/main" val="34900439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EA99062-32BB-482B-9C53-16FACD36E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70" y="947207"/>
            <a:ext cx="6874460" cy="57593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89351" y="947207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새파일</a:t>
            </a:r>
            <a:r>
              <a:rPr lang="ko-KR" altLang="en-US" sz="2400" dirty="0" smtClean="0"/>
              <a:t> 열기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982727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076AA0C-516A-4EB2-8179-5C0C0C338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368" y="970411"/>
            <a:ext cx="9630379" cy="575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86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903714" y="2108201"/>
            <a:ext cx="105623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10. </a:t>
            </a:r>
            <a:r>
              <a:rPr lang="ko-KR" altLang="ko-KR" sz="2600" b="1" dirty="0">
                <a:solidFill>
                  <a:schemeClr val="accent2"/>
                </a:solidFill>
              </a:rPr>
              <a:t>벡터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패스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 err="1">
                <a:solidFill>
                  <a:schemeClr val="accent2"/>
                </a:solidFill>
              </a:rPr>
              <a:t>셰이프</a:t>
            </a:r>
            <a:r>
              <a:rPr lang="ko-KR" altLang="ko-KR" sz="2600" b="1" dirty="0">
                <a:solidFill>
                  <a:schemeClr val="accent2"/>
                </a:solidFill>
              </a:rPr>
              <a:t> 그리기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섬세한 작업에 필요한 다양한 도형 그리기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/>
              <a:t>벡터 방식</a:t>
            </a:r>
          </a:p>
          <a:p>
            <a:r>
              <a:rPr lang="ko-KR" altLang="ko-KR" sz="2400" dirty="0"/>
              <a:t>패스로 정교하게 추출하는 펜 도구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다양한 방법으로 패스 그리기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펜 도구로 </a:t>
            </a:r>
            <a:r>
              <a:rPr lang="ko-KR" altLang="ko-KR" sz="2400" dirty="0" err="1"/>
              <a:t>셰이프</a:t>
            </a:r>
            <a:r>
              <a:rPr lang="ko-KR" altLang="ko-KR" sz="2400" dirty="0"/>
              <a:t> 만들기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패스를 활용하여 이미지 소스 추출하기</a:t>
            </a:r>
          </a:p>
          <a:p>
            <a:r>
              <a:rPr lang="ko-KR" altLang="ko-KR" sz="2400" dirty="0"/>
              <a:t>벡터 도형을 그리는 </a:t>
            </a:r>
            <a:r>
              <a:rPr lang="ko-KR" altLang="ko-KR" sz="2400" dirty="0" err="1"/>
              <a:t>셰이프</a:t>
            </a:r>
            <a:r>
              <a:rPr lang="ko-KR" altLang="ko-KR" sz="2400" dirty="0"/>
              <a:t> 도구</a:t>
            </a:r>
          </a:p>
          <a:p>
            <a:r>
              <a:rPr lang="en-US" altLang="ko-KR" sz="2400" dirty="0"/>
              <a:t> </a:t>
            </a:r>
            <a:endParaRPr lang="ko-KR" altLang="ko-KR" sz="2400" dirty="0"/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339913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A51AB8C-9AB0-4C66-AF36-1F7773D2A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778" y="1252496"/>
            <a:ext cx="7404443" cy="501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655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52E5282-9BD4-465D-9235-7F6837B5F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013" y="1111061"/>
            <a:ext cx="7317973" cy="540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028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1A6CD0E-C3DC-4DEB-9D3B-EFCA13C8D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17" y="1160289"/>
            <a:ext cx="8890796" cy="466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714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31C4406-4B5C-481E-9F48-5C0255C1F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029" y="911297"/>
            <a:ext cx="6503942" cy="586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377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B621AA4-DAC9-4FFA-A287-A407F0B47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48" y="881011"/>
            <a:ext cx="7500712" cy="57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8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D8893DF-121A-4974-A20F-BFF0BE15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21" y="923808"/>
            <a:ext cx="7070557" cy="57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655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691C4A5-D9C6-4E20-AA46-D110588F4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03" y="988030"/>
            <a:ext cx="9931978" cy="538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1282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51C115E-2968-480C-99AD-476EA3C7A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51" y="1411303"/>
            <a:ext cx="10130081" cy="43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221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24D701C-2831-4DF3-9AF5-7311E1EDE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340205"/>
            <a:ext cx="10095601" cy="451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115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2E5C69B-7FED-488D-B920-C2BF3F804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533" y="1140445"/>
            <a:ext cx="7246933" cy="544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01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814814" y="1778001"/>
            <a:ext cx="105623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11. </a:t>
            </a:r>
            <a:r>
              <a:rPr lang="ko-KR" altLang="ko-KR" sz="2600" b="1" dirty="0">
                <a:solidFill>
                  <a:schemeClr val="accent2"/>
                </a:solidFill>
              </a:rPr>
              <a:t>원하는 대로 화면 보기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화면 확대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이동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넓게 보기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돋보기 도구로 화면 확대</a:t>
            </a:r>
            <a:r>
              <a:rPr lang="en-US" altLang="ko-KR" sz="2400" dirty="0"/>
              <a:t>/</a:t>
            </a:r>
            <a:r>
              <a:rPr lang="ko-KR" altLang="ko-KR" sz="2400" dirty="0"/>
              <a:t>축소하기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손바닥 도구로 화면 이동하기</a:t>
            </a:r>
          </a:p>
          <a:p>
            <a:r>
              <a:rPr lang="ko-KR" altLang="ko-KR" sz="2400" dirty="0"/>
              <a:t>손바닥 도구 옵션바와 패널 완전 정복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회전 보기 도구로 화면 회전하기</a:t>
            </a:r>
          </a:p>
          <a:p>
            <a:r>
              <a:rPr lang="ko-KR" altLang="ko-KR" sz="2400" dirty="0"/>
              <a:t>작업 공간을 넓게 보는 화면 편집 모드</a:t>
            </a:r>
            <a:r>
              <a:rPr lang="en-US" altLang="ko-KR" sz="2400" dirty="0"/>
              <a:t> </a:t>
            </a:r>
            <a:endParaRPr lang="ko-KR" altLang="ko-KR" sz="2400" dirty="0"/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89184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C4CE94B-03B8-4EDC-A4CA-8EC3B46C4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28" y="893377"/>
            <a:ext cx="8190769" cy="57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74AA994-11C6-45A3-8F25-2C0015E13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57" y="1187861"/>
            <a:ext cx="6963685" cy="511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706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E156877-1E7A-4B3D-B3AE-EC4D5FF82CA2}"/>
              </a:ext>
            </a:extLst>
          </p:cNvPr>
          <p:cNvSpPr txBox="1"/>
          <p:nvPr/>
        </p:nvSpPr>
        <p:spPr>
          <a:xfrm>
            <a:off x="2893245" y="6383393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936C095-5012-4962-B05D-A4053E76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59" y="891839"/>
            <a:ext cx="7764509" cy="583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189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0" y="331615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 </a:t>
            </a:r>
            <a:r>
              <a:rPr lang="ko-KR" altLang="en-US" sz="3200" b="1" dirty="0" err="1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백터</a:t>
            </a:r>
            <a:r>
              <a:rPr lang="en-US" altLang="ko-KR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패스</a:t>
            </a:r>
            <a:r>
              <a:rPr lang="en-US" altLang="ko-KR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 b="1" dirty="0" err="1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셰이프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그리기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4833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섬세한 작업에 필요한 다양한 도형 그리기</a:t>
            </a:r>
          </a:p>
        </p:txBody>
      </p:sp>
    </p:spTree>
    <p:extLst>
      <p:ext uri="{BB962C8B-B14F-4D97-AF65-F5344CB8AC3E}">
        <p14:creationId xmlns:p14="http://schemas.microsoft.com/office/powerpoint/2010/main" val="40658063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셰이프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그리기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7DC208B-021E-495C-968D-69A363922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87" y="1015550"/>
            <a:ext cx="8347844" cy="558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03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셰이프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그리기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7B0E339-C0D9-48F7-A4C0-0625B741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29" y="1996482"/>
            <a:ext cx="11110111" cy="206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0302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셰이프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그리기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E453D2D-343D-4FC8-AF71-FF3B355FB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973786"/>
            <a:ext cx="10042237" cy="17449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A092ED9-4A27-4E8D-80C2-495DBDB9C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1" y="3066934"/>
            <a:ext cx="10321012" cy="298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521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셰이프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그리기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04CE17C-6CE5-4CA5-80A4-B10825813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16" y="1244880"/>
            <a:ext cx="10685146" cy="441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374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셰이프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그리기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031069D-E62B-47AD-9976-3EB438CB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293" y="919685"/>
            <a:ext cx="8387414" cy="593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890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셰이프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그리기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62B2439-4568-410A-87A3-A80AB476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11" y="1049126"/>
            <a:ext cx="9608761" cy="527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63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814814" y="1562101"/>
            <a:ext cx="105623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12. </a:t>
            </a:r>
            <a:r>
              <a:rPr lang="ko-KR" altLang="ko-KR" sz="2600" b="1" dirty="0">
                <a:solidFill>
                  <a:schemeClr val="accent2"/>
                </a:solidFill>
              </a:rPr>
              <a:t>편하게 작업하기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작업 화면과 환경 설정하기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/>
              <a:t>작업 편의를 위한 스포이트 도구</a:t>
            </a:r>
            <a:r>
              <a:rPr lang="en-US" altLang="ko-KR" sz="2400" dirty="0"/>
              <a:t>, </a:t>
            </a:r>
            <a:r>
              <a:rPr lang="ko-KR" altLang="ko-KR" sz="2400" dirty="0" err="1"/>
              <a:t>눈금자</a:t>
            </a:r>
            <a:r>
              <a:rPr lang="ko-KR" altLang="ko-KR" sz="2400" dirty="0"/>
              <a:t> 도구</a:t>
            </a:r>
            <a:r>
              <a:rPr lang="en-US" altLang="ko-KR" sz="2400" dirty="0"/>
              <a:t>, </a:t>
            </a:r>
            <a:r>
              <a:rPr lang="ko-KR" altLang="ko-KR" sz="2400" dirty="0"/>
              <a:t>메모 도구</a:t>
            </a:r>
            <a:r>
              <a:rPr lang="en-US" altLang="ko-KR" sz="2400" dirty="0"/>
              <a:t>, </a:t>
            </a:r>
            <a:r>
              <a:rPr lang="ko-KR" altLang="ko-KR" sz="2400" dirty="0"/>
              <a:t>카운트 도구</a:t>
            </a:r>
          </a:p>
          <a:p>
            <a:r>
              <a:rPr lang="ko-KR" altLang="ko-KR" sz="2400" dirty="0"/>
              <a:t>작업 화면 설정하기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나만의 작업 화면 설정하기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포토샵 환경 설정하기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993101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셰이프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그리기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C179433-8E08-43F4-94EB-B44CCD3B8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896554"/>
            <a:ext cx="7692733" cy="9805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56628B2-CB36-447E-A24C-CC8B546D9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70" y="2216345"/>
            <a:ext cx="3527904" cy="15567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9A2C83C-F563-463A-8F29-530C020C2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220" y="2235175"/>
            <a:ext cx="3659544" cy="15567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44D65EB-4D7E-47F0-8F6C-D719F2709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70" y="4325244"/>
            <a:ext cx="6483910" cy="16267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BC8AD201-1363-49FB-A833-9BBE3D475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7079" y="2225795"/>
            <a:ext cx="3727447" cy="17588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2FBA786D-F410-4330-AB2C-A166ECA42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0180" y="4344074"/>
            <a:ext cx="4570767" cy="16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786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셰이프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그리기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4F91732-E3BD-47ED-846F-F6A607851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74" y="1232447"/>
            <a:ext cx="10171339" cy="316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821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셰이프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그리기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6FC321D-B712-4E24-A077-2B0B656E6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26" y="761707"/>
            <a:ext cx="8415788" cy="59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212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셰이프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그리기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6945629-068C-4693-8237-E17083EF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49" y="793345"/>
            <a:ext cx="7996255" cy="606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988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셰이프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그리기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B545C45-92E4-4B44-855C-37E5026E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004" y="1129533"/>
            <a:ext cx="9573976" cy="494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766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셰이프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그리기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AA31D18-DC2A-42B3-B242-B3F53D3BE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292726"/>
            <a:ext cx="10226719" cy="4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545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패스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셰이프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그리기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A20D834-CA2C-4A7C-A34B-3DA97D94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151" y="1396792"/>
            <a:ext cx="2855173" cy="20322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BBB3D54-C35A-4828-8B92-76E97C6D8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123" y="1429365"/>
            <a:ext cx="2889773" cy="20322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D19B2F7-D514-4ACC-A175-8C3761289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513" y="1429365"/>
            <a:ext cx="2909498" cy="20322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67274E6-4FAB-4111-AD37-67719FE66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94" y="4083226"/>
            <a:ext cx="2893686" cy="20322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234AA81-DAA6-48F8-9E6E-DC378E67A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123" y="4083226"/>
            <a:ext cx="2893686" cy="20322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AFBD64E-4079-4C55-92F8-E687F0AC04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419" y="4083226"/>
            <a:ext cx="2893686" cy="203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002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0" y="331615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원하는 대로 화면 보기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3111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화면 확대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이동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넓게 보기</a:t>
            </a:r>
          </a:p>
        </p:txBody>
      </p:sp>
    </p:spTree>
    <p:extLst>
      <p:ext uri="{BB962C8B-B14F-4D97-AF65-F5344CB8AC3E}">
        <p14:creationId xmlns:p14="http://schemas.microsoft.com/office/powerpoint/2010/main" val="32405295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원하는 대로 화면 보기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8456D55-E698-4EFF-A29A-21F41435B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017" y="1004045"/>
            <a:ext cx="6353965" cy="5080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ECEB16F-6128-4098-805E-70E1833FDB2D}"/>
              </a:ext>
            </a:extLst>
          </p:cNvPr>
          <p:cNvSpPr txBox="1"/>
          <p:nvPr/>
        </p:nvSpPr>
        <p:spPr>
          <a:xfrm>
            <a:off x="2919017" y="6383393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2875662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원하는 대로 화면 보기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ECEB16F-6128-4098-805E-70E1833FDB2D}"/>
              </a:ext>
            </a:extLst>
          </p:cNvPr>
          <p:cNvSpPr txBox="1"/>
          <p:nvPr/>
        </p:nvSpPr>
        <p:spPr>
          <a:xfrm>
            <a:off x="2919017" y="6383393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879E6D9-5F38-4A8F-9F7D-E67970B79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252" y="959729"/>
            <a:ext cx="6455480" cy="504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22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0" y="3047212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먼저 맛보는 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포토샵 기본 기능 </a:t>
            </a:r>
            <a:r>
              <a:rPr lang="ko-KR" altLang="en-US" sz="3200" b="1" dirty="0" err="1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4063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이것만 따라 해도 포토샵 완전 정복</a:t>
            </a:r>
          </a:p>
        </p:txBody>
      </p:sp>
    </p:spTree>
    <p:extLst>
      <p:ext uri="{BB962C8B-B14F-4D97-AF65-F5344CB8AC3E}">
        <p14:creationId xmlns:p14="http://schemas.microsoft.com/office/powerpoint/2010/main" val="36386502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원하는 대로 화면 보기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2A2DE25-0B5A-403B-BD97-43801F200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882" y="1487144"/>
            <a:ext cx="7466235" cy="316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282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원하는 대로 화면 보기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7A6D21A-61F7-4710-B19E-4702155D0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648" y="1058579"/>
            <a:ext cx="7074703" cy="530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580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원하는 대로 화면 보기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DED090B-ED69-41FF-BCC1-757C60170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12" y="860216"/>
            <a:ext cx="9082326" cy="587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7842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원하는 대로 화면 보기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7D8E6D2-9526-4BC0-96C7-E8A9F1977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396" y="1194744"/>
            <a:ext cx="7185208" cy="485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7726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원하는 대로 화면 보기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02F2475-8225-4C70-BD6A-6ABF7F52B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19" y="1041653"/>
            <a:ext cx="9695032" cy="519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561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원하는 대로 화면 보기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0497D82-B09C-4DA2-A9EE-B532F5994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06" y="1149151"/>
            <a:ext cx="9391466" cy="504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428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0" y="331615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편하게 작업하기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작업 화면과 환경 설정하기</a:t>
            </a:r>
          </a:p>
        </p:txBody>
      </p:sp>
    </p:spTree>
    <p:extLst>
      <p:ext uri="{BB962C8B-B14F-4D97-AF65-F5344CB8AC3E}">
        <p14:creationId xmlns:p14="http://schemas.microsoft.com/office/powerpoint/2010/main" val="319159993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편하게 작업하기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7214C7E-D0BE-4D61-890A-73A9A416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386" y="880832"/>
            <a:ext cx="6734844" cy="548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2560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편하게 작업하기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0F33493-DD60-4C24-8508-FBF94D6FC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009" y="1244921"/>
            <a:ext cx="9757428" cy="475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238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편하게 작업하기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0752130-7782-4A83-BDE4-1D497F004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721" y="1254547"/>
            <a:ext cx="9911083" cy="483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07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9A1D5E7-BF6D-46D0-8632-373FFCA7E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22" y="960504"/>
            <a:ext cx="9161548" cy="547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8991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편하게 작업하기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8B0F5C3-F8E6-46D3-8661-819742D4C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71" y="1371748"/>
            <a:ext cx="9449957" cy="46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548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편하게 작업하기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EF95118-06DF-4EE9-BACB-2970C4DD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69" y="1130084"/>
            <a:ext cx="1953770" cy="4247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6028943-4719-4310-B120-98C35D33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277" y="1669709"/>
            <a:ext cx="6705429" cy="4363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2707669-7AB9-48E4-ADC9-5699811B23F6}"/>
              </a:ext>
            </a:extLst>
          </p:cNvPr>
          <p:cNvSpPr txBox="1"/>
          <p:nvPr/>
        </p:nvSpPr>
        <p:spPr>
          <a:xfrm>
            <a:off x="2801277" y="6383393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452875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편하게 작업하기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FFC4BAF-E7B6-4ADE-A807-2EC3A0D1A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024" y="1270934"/>
            <a:ext cx="7403951" cy="48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3423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편하게 작업하기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349B34E-3347-44DC-A64C-EF40E5C79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009" y="1262426"/>
            <a:ext cx="7261982" cy="468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8023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편하게 작업하기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2707669-7AB9-48E4-ADC9-5699811B23F6}"/>
              </a:ext>
            </a:extLst>
          </p:cNvPr>
          <p:cNvSpPr txBox="1"/>
          <p:nvPr/>
        </p:nvSpPr>
        <p:spPr>
          <a:xfrm>
            <a:off x="2693641" y="6213063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3998614-4426-4BEC-B129-5905C1B32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641" y="1481632"/>
            <a:ext cx="6804718" cy="435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2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6B11342-0088-4A2F-9E43-3F748386B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25" y="965434"/>
            <a:ext cx="8153678" cy="56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94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7BB0F61-AF81-4DDF-9E83-FFCC24CA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83" y="829875"/>
            <a:ext cx="9169485" cy="583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77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2E6ADE1-4E46-4DD6-8E29-47647F3DE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84" y="882214"/>
            <a:ext cx="9620706" cy="571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0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1037064" y="3790951"/>
            <a:ext cx="10117871" cy="30543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sz="2600" b="1" dirty="0">
                <a:solidFill>
                  <a:schemeClr val="accent2"/>
                </a:solidFill>
              </a:rPr>
              <a:t>LESSON 01. </a:t>
            </a:r>
            <a:r>
              <a:rPr lang="ko-KR" altLang="ko-KR" sz="2600" b="1" dirty="0">
                <a:solidFill>
                  <a:schemeClr val="accent2"/>
                </a:solidFill>
              </a:rPr>
              <a:t>먼저 맛보는 포토샵 기본 기능 </a:t>
            </a:r>
            <a:r>
              <a:rPr lang="ko-KR" altLang="ko-KR" sz="2600" b="1" dirty="0" err="1">
                <a:solidFill>
                  <a:schemeClr val="accent2"/>
                </a:solidFill>
              </a:rPr>
              <a:t>열여덟</a:t>
            </a:r>
            <a:r>
              <a:rPr lang="ko-KR" altLang="ko-KR" sz="2600" b="1" dirty="0">
                <a:solidFill>
                  <a:schemeClr val="accent2"/>
                </a:solidFill>
              </a:rPr>
              <a:t> 가지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이것만 따라 해도 포토샵 완전 정복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/>
              <a:t>① 이미지를 불러오는</a:t>
            </a:r>
            <a:r>
              <a:rPr lang="en-US" altLang="ko-KR" sz="2400" dirty="0"/>
              <a:t> Open</a:t>
            </a:r>
            <a:endParaRPr lang="ko-KR" altLang="ko-KR" sz="2400" dirty="0"/>
          </a:p>
          <a:p>
            <a:r>
              <a:rPr lang="ko-KR" altLang="ko-KR" sz="2400" dirty="0"/>
              <a:t>② 이미지 크기를 조절하는</a:t>
            </a:r>
            <a:r>
              <a:rPr lang="en-US" altLang="ko-KR" sz="2400" dirty="0"/>
              <a:t> Image Size</a:t>
            </a:r>
            <a:endParaRPr lang="ko-KR" altLang="ko-KR" sz="2400" dirty="0"/>
          </a:p>
          <a:p>
            <a:r>
              <a:rPr lang="ko-KR" altLang="ko-KR" sz="2400" dirty="0"/>
              <a:t>③ 캔버스 크기를 조절하는</a:t>
            </a:r>
            <a:r>
              <a:rPr lang="en-US" altLang="ko-KR" sz="2400" dirty="0"/>
              <a:t> Canvas Size</a:t>
            </a:r>
            <a:endParaRPr lang="ko-KR" altLang="ko-KR" sz="2400" dirty="0"/>
          </a:p>
          <a:p>
            <a:r>
              <a:rPr lang="ko-KR" altLang="ko-KR" sz="2400" dirty="0"/>
              <a:t>④ 작업 화면을</a:t>
            </a:r>
            <a:r>
              <a:rPr lang="en-US" altLang="ko-KR" sz="2400" dirty="0"/>
              <a:t> 100%</a:t>
            </a:r>
            <a:r>
              <a:rPr lang="ko-KR" altLang="ko-KR" sz="2400" dirty="0"/>
              <a:t>로 보는 돋보기 도구</a:t>
            </a:r>
          </a:p>
          <a:p>
            <a:r>
              <a:rPr lang="ko-KR" altLang="ko-KR" sz="2400" dirty="0"/>
              <a:t>⑤ 불필요한 부분을 제거하는 자르기 도구</a:t>
            </a:r>
          </a:p>
          <a:p>
            <a:r>
              <a:rPr lang="ko-KR" altLang="ko-KR" sz="2400" dirty="0"/>
              <a:t>⑥ 화면을 옮기는 손바닥 도구</a:t>
            </a:r>
          </a:p>
          <a:p>
            <a:r>
              <a:rPr lang="ko-KR" altLang="ko-KR" sz="2400" dirty="0"/>
              <a:t>⑦ 얼룩을 제거하는 </a:t>
            </a:r>
            <a:r>
              <a:rPr lang="ko-KR" altLang="ko-KR" sz="2400" dirty="0" err="1"/>
              <a:t>스팟</a:t>
            </a:r>
            <a:r>
              <a:rPr lang="ko-KR" altLang="ko-KR" sz="2400" dirty="0"/>
              <a:t> 복구 브러시 도구</a:t>
            </a:r>
          </a:p>
          <a:p>
            <a:r>
              <a:rPr lang="ko-KR" altLang="ko-KR" sz="2400" dirty="0"/>
              <a:t>⑧ 색상을 보정하는 </a:t>
            </a:r>
            <a:r>
              <a:rPr lang="ko-KR" altLang="ko-KR" sz="2400" dirty="0" err="1"/>
              <a:t>닷지</a:t>
            </a:r>
            <a:r>
              <a:rPr lang="en-US" altLang="ko-KR" sz="2400" dirty="0"/>
              <a:t>, </a:t>
            </a:r>
            <a:r>
              <a:rPr lang="ko-KR" altLang="ko-KR" sz="2400" dirty="0"/>
              <a:t>번 도구</a:t>
            </a:r>
          </a:p>
          <a:p>
            <a:endParaRPr lang="ko-KR" altLang="ko-KR" sz="2400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41786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66E78F8-3DB3-403E-AC8E-B38F757B2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35" y="940784"/>
            <a:ext cx="9723110" cy="574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20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F4DF679-DF89-4242-80D2-1689DBF1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628" y="825444"/>
            <a:ext cx="9713070" cy="57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14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DF65941-3A7D-4B3D-A5E1-83416C78B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13" y="897929"/>
            <a:ext cx="9468913" cy="571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15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3ED0F80-43A6-48F9-9E86-3D22F8E9A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65" y="892943"/>
            <a:ext cx="9502996" cy="57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47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B293D51-056E-4F54-B374-312EB5DF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54" y="1116854"/>
            <a:ext cx="10170757" cy="52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60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0C52622-1C68-4C65-8499-E88815C5E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829" y="926219"/>
            <a:ext cx="9465086" cy="560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82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901E169-80C4-4AFD-8FFE-CDE048CF1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36" y="902906"/>
            <a:ext cx="8845477" cy="57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04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7FFA24A-9523-46CD-9C2A-0A28DD907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90" y="957167"/>
            <a:ext cx="9036838" cy="57125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22669" y="3219610"/>
            <a:ext cx="31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ALT+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배경색 추출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7FFA24A-9523-46CD-9C2A-0A28DD907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043" y="964851"/>
            <a:ext cx="9036838" cy="57125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5722" y="3227294"/>
            <a:ext cx="31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ALT+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– </a:t>
            </a:r>
            <a:r>
              <a:rPr lang="ko-KR" altLang="en-US" smtClean="0"/>
              <a:t>배경색 추출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68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32F30FE-7CA0-4C51-A90E-114DD8AC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04" y="1133809"/>
            <a:ext cx="10518862" cy="507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1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3244A5C-6BE9-40EA-9E52-ADF078DB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55" y="1170874"/>
            <a:ext cx="11352278" cy="475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3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1037064" y="4006851"/>
            <a:ext cx="10117871" cy="30543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ko-KR" sz="2400" dirty="0"/>
              <a:t>⑨ 사각형 영역을 선택하는 사각형 선택 도구</a:t>
            </a:r>
          </a:p>
          <a:p>
            <a:r>
              <a:rPr lang="ko-KR" altLang="ko-KR" sz="2400" dirty="0"/>
              <a:t>⑩ 여백을 자동으로 채우는 콘텐츠 인식 채우기</a:t>
            </a:r>
          </a:p>
          <a:p>
            <a:r>
              <a:rPr lang="ko-KR" altLang="ko-KR" sz="2400" dirty="0"/>
              <a:t>⑪ 색상을 추출하는 스포이트 도구</a:t>
            </a:r>
          </a:p>
          <a:p>
            <a:r>
              <a:rPr lang="ko-KR" altLang="ko-KR" sz="2400" dirty="0"/>
              <a:t>⑫ 자연스럽게 색상을 채우는 </a:t>
            </a:r>
            <a:r>
              <a:rPr lang="ko-KR" altLang="ko-KR" sz="2400" dirty="0" err="1"/>
              <a:t>그레이디언트</a:t>
            </a:r>
            <a:r>
              <a:rPr lang="ko-KR" altLang="ko-KR" sz="2400" dirty="0"/>
              <a:t> 도구</a:t>
            </a:r>
          </a:p>
          <a:p>
            <a:r>
              <a:rPr lang="ko-KR" altLang="ko-KR" sz="2400" dirty="0"/>
              <a:t>⑬ 레이어를 합성하는 </a:t>
            </a:r>
            <a:r>
              <a:rPr lang="ko-KR" altLang="ko-KR" sz="2400" dirty="0" err="1"/>
              <a:t>블렌딩</a:t>
            </a:r>
            <a:r>
              <a:rPr lang="ko-KR" altLang="ko-KR" sz="2400" dirty="0"/>
              <a:t> 모드</a:t>
            </a:r>
            <a:r>
              <a:rPr lang="en-US" altLang="ko-KR" sz="2400" dirty="0"/>
              <a:t> </a:t>
            </a:r>
            <a:endParaRPr lang="ko-KR" altLang="ko-KR" sz="2400" dirty="0"/>
          </a:p>
          <a:p>
            <a:r>
              <a:rPr lang="ko-KR" altLang="ko-KR" sz="2400" dirty="0"/>
              <a:t>⑭ 테두리 선을 그리는</a:t>
            </a:r>
            <a:r>
              <a:rPr lang="en-US" altLang="ko-KR" sz="2400" dirty="0"/>
              <a:t> Stroke</a:t>
            </a:r>
            <a:endParaRPr lang="ko-KR" altLang="ko-KR" sz="2400" dirty="0"/>
          </a:p>
          <a:p>
            <a:r>
              <a:rPr lang="ko-KR" altLang="ko-KR" sz="2400" dirty="0"/>
              <a:t>⑮ 문자를 입력하는 문자 도구</a:t>
            </a:r>
          </a:p>
          <a:p>
            <a:r>
              <a:rPr lang="en-US" altLang="ko-KR" sz="2400" dirty="0"/>
              <a:t>⑯ </a:t>
            </a:r>
            <a:r>
              <a:rPr lang="ko-KR" altLang="ko-KR" sz="2400" dirty="0"/>
              <a:t>오브젝트를 옮기는 이동 도구</a:t>
            </a:r>
          </a:p>
          <a:p>
            <a:r>
              <a:rPr lang="en-US" altLang="ko-KR" sz="2400" dirty="0"/>
              <a:t>⑰ </a:t>
            </a:r>
            <a:r>
              <a:rPr lang="ko-KR" altLang="ko-KR" sz="2400" dirty="0"/>
              <a:t>오브젝트를 지우는 지우개 도구</a:t>
            </a:r>
          </a:p>
          <a:p>
            <a:r>
              <a:rPr lang="en-US" altLang="ko-KR" sz="2400" dirty="0"/>
              <a:t>⑱ </a:t>
            </a:r>
            <a:r>
              <a:rPr lang="ko-KR" altLang="ko-KR" sz="2400" dirty="0" err="1"/>
              <a:t>웹용</a:t>
            </a:r>
            <a:r>
              <a:rPr lang="ko-KR" altLang="ko-KR" sz="2400" dirty="0"/>
              <a:t> 이미지로 저장하는</a:t>
            </a:r>
            <a:r>
              <a:rPr lang="en-US" altLang="ko-KR" sz="2400" dirty="0"/>
              <a:t> Save for Web</a:t>
            </a:r>
            <a:endParaRPr lang="ko-KR" altLang="ko-KR" sz="2400" dirty="0"/>
          </a:p>
          <a:p>
            <a:endParaRPr lang="ko-KR" altLang="ko-KR" sz="2400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229499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0D1F781-2B50-4916-8B80-C72176EE4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9" y="1294271"/>
            <a:ext cx="11034986" cy="470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11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607F7EF-8DBD-4547-8116-20645C402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19" y="888986"/>
            <a:ext cx="8579251" cy="578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10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E08D7E2-B1B0-4E0F-9990-CA2232807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683" y="865246"/>
            <a:ext cx="7642636" cy="593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79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39286B5-771D-44A0-89DD-CC4975EF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818" y="1064285"/>
            <a:ext cx="9654348" cy="547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73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A61C7D8-DEA6-4AE4-A343-219A9371E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96" y="875637"/>
            <a:ext cx="8082822" cy="589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98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3F3FFD3-0D1F-47EC-9096-8A8835BFD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78" y="960241"/>
            <a:ext cx="8719002" cy="571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19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99C8797-AE33-4C6F-9BFE-BC8B23871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306" y="831235"/>
            <a:ext cx="8544941" cy="584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32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2D25EAF-DFE8-42F3-9C08-2FCDDAC12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76" y="986509"/>
            <a:ext cx="10505850" cy="52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05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F367A7C-04AA-4A41-B4C4-1927A5B76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87" y="987689"/>
            <a:ext cx="10484601" cy="525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99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F428C37-6F45-40A1-9F13-A4FE69A5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00" y="1297950"/>
            <a:ext cx="10954183" cy="454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81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814814" y="2209801"/>
            <a:ext cx="105623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02. </a:t>
            </a:r>
            <a:r>
              <a:rPr lang="ko-KR" altLang="ko-KR" sz="2600" b="1" dirty="0">
                <a:solidFill>
                  <a:schemeClr val="accent2"/>
                </a:solidFill>
              </a:rPr>
              <a:t>파일 관리하기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새 작업 문서 만들고 파일 불러오기</a:t>
            </a:r>
            <a:r>
              <a:rPr lang="en-US" altLang="ko-KR" sz="2600" b="1" dirty="0">
                <a:solidFill>
                  <a:schemeClr val="accent2"/>
                </a:solidFill>
              </a:rPr>
              <a:t>/</a:t>
            </a:r>
            <a:r>
              <a:rPr lang="ko-KR" altLang="ko-KR" sz="2600" b="1" dirty="0">
                <a:solidFill>
                  <a:schemeClr val="accent2"/>
                </a:solidFill>
              </a:rPr>
              <a:t>파일 저장하고 창 닫기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새 작업 문서 만들기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이미지 불러오기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이미지 저장하기</a:t>
            </a:r>
          </a:p>
          <a:p>
            <a:r>
              <a:rPr lang="ko-KR" altLang="ko-KR" sz="2400" dirty="0"/>
              <a:t>이미지와 캔버스 크기 조절하기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이미지 크기 줄이기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확대해도 깨지지 않게 이미지 확대하기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캔버스 크기 조절하기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작업 화면 닫고 포토샵 종료하기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95162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0" y="331615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관리하기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6655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새 작업 문서 만들고 파일 불러오기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파일 저장하고 창 닫기</a:t>
            </a:r>
          </a:p>
        </p:txBody>
      </p:sp>
    </p:spTree>
    <p:extLst>
      <p:ext uri="{BB962C8B-B14F-4D97-AF65-F5344CB8AC3E}">
        <p14:creationId xmlns:p14="http://schemas.microsoft.com/office/powerpoint/2010/main" val="2374174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관리하기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5E27406-900D-445E-8B34-C6F78994D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78" y="918091"/>
            <a:ext cx="6296844" cy="5021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5EEBDCA-641F-4F52-87C9-820F572B8C37}"/>
              </a:ext>
            </a:extLst>
          </p:cNvPr>
          <p:cNvSpPr txBox="1"/>
          <p:nvPr/>
        </p:nvSpPr>
        <p:spPr>
          <a:xfrm>
            <a:off x="2857950" y="6120242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818597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관리하기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0AE5A7E-EF39-47D8-8A43-03DBC83B1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452" y="973569"/>
            <a:ext cx="6945096" cy="4464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4840087-BC76-423A-9DC8-307A4C897E60}"/>
              </a:ext>
            </a:extLst>
          </p:cNvPr>
          <p:cNvSpPr txBox="1"/>
          <p:nvPr/>
        </p:nvSpPr>
        <p:spPr>
          <a:xfrm>
            <a:off x="2623452" y="5674085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740116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관리하기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E4B4A05-AF72-406A-8900-8F2A4095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61" y="1002342"/>
            <a:ext cx="6770278" cy="4320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72F4204-EB84-4903-B61C-11AB25870AC8}"/>
              </a:ext>
            </a:extLst>
          </p:cNvPr>
          <p:cNvSpPr txBox="1"/>
          <p:nvPr/>
        </p:nvSpPr>
        <p:spPr>
          <a:xfrm>
            <a:off x="2710861" y="5532493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499856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관리하기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09BCFFD-F8FA-4B93-9B30-012A4FFFE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95" y="983682"/>
            <a:ext cx="8032010" cy="12301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76062AC-D202-4EFE-BDF5-989806838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995" y="2154518"/>
            <a:ext cx="6946397" cy="4209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3281601-980B-4E39-B990-15A7F39ABF4C}"/>
              </a:ext>
            </a:extLst>
          </p:cNvPr>
          <p:cNvSpPr txBox="1"/>
          <p:nvPr/>
        </p:nvSpPr>
        <p:spPr>
          <a:xfrm>
            <a:off x="2004351" y="6534835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062992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관리하기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6FD7758-0F7F-4E3E-BD5C-A3304142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30" y="953722"/>
            <a:ext cx="10882393" cy="5904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8EA8982-5168-4127-88CA-520BE489B896}"/>
              </a:ext>
            </a:extLst>
          </p:cNvPr>
          <p:cNvSpPr txBox="1"/>
          <p:nvPr/>
        </p:nvSpPr>
        <p:spPr>
          <a:xfrm>
            <a:off x="2579201" y="5408192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6275950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관리하기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D24F97F-5392-48C0-ACF6-A4C050520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264" y="902893"/>
            <a:ext cx="10707088" cy="5705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1D9FF1D-AA60-4394-B4C8-411561634BEE}"/>
              </a:ext>
            </a:extLst>
          </p:cNvPr>
          <p:cNvSpPr txBox="1"/>
          <p:nvPr/>
        </p:nvSpPr>
        <p:spPr>
          <a:xfrm>
            <a:off x="1937778" y="6534835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86885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관리하기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8987EE8-9F21-45EC-A24A-40E3DD3AD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24" y="1023273"/>
            <a:ext cx="10697479" cy="57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24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0" y="331615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4519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다양한 방법으로 원하는 영역 선택하기</a:t>
            </a:r>
          </a:p>
        </p:txBody>
      </p:sp>
    </p:spTree>
    <p:extLst>
      <p:ext uri="{BB962C8B-B14F-4D97-AF65-F5344CB8AC3E}">
        <p14:creationId xmlns:p14="http://schemas.microsoft.com/office/powerpoint/2010/main" val="2761831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A9DCC06-FFE4-410C-A37B-E988A0D9E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51" y="825491"/>
            <a:ext cx="6130510" cy="603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7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814814" y="2489201"/>
            <a:ext cx="105623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03. </a:t>
            </a:r>
            <a:r>
              <a:rPr lang="ko-KR" altLang="ko-KR" sz="2600" b="1" dirty="0">
                <a:solidFill>
                  <a:schemeClr val="accent2"/>
                </a:solidFill>
              </a:rPr>
              <a:t>선택하기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다양한 방법으로 원하는 영역 선택하기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200" dirty="0"/>
              <a:t>사각형</a:t>
            </a:r>
            <a:r>
              <a:rPr lang="en-US" altLang="ko-KR" sz="2200" dirty="0"/>
              <a:t>, </a:t>
            </a:r>
            <a:r>
              <a:rPr lang="ko-KR" altLang="ko-KR" sz="2200" dirty="0"/>
              <a:t>원형으로 선택하는 선택 도구</a:t>
            </a:r>
          </a:p>
          <a:p>
            <a:r>
              <a:rPr lang="en-US" altLang="ko-KR" sz="2200" dirty="0"/>
              <a:t>[</a:t>
            </a:r>
            <a:r>
              <a:rPr lang="ko-KR" altLang="ko-KR" sz="2200" dirty="0"/>
              <a:t>한눈에 실습</a:t>
            </a:r>
            <a:r>
              <a:rPr lang="en-US" altLang="ko-KR" sz="2200" dirty="0"/>
              <a:t>] Feather</a:t>
            </a:r>
            <a:r>
              <a:rPr lang="ko-KR" altLang="ko-KR" sz="2200" dirty="0"/>
              <a:t>로 가장자리 부드럽게 만들기</a:t>
            </a:r>
          </a:p>
          <a:p>
            <a:r>
              <a:rPr lang="ko-KR" altLang="ko-KR" sz="2200" dirty="0"/>
              <a:t>자유롭게 선택하는 올가미 도구</a:t>
            </a:r>
          </a:p>
          <a:p>
            <a:r>
              <a:rPr lang="en-US" altLang="ko-KR" sz="2200" dirty="0"/>
              <a:t>[</a:t>
            </a:r>
            <a:r>
              <a:rPr lang="ko-KR" altLang="ko-KR" sz="2200" dirty="0"/>
              <a:t>한눈에 실습</a:t>
            </a:r>
            <a:r>
              <a:rPr lang="en-US" altLang="ko-KR" sz="2200" dirty="0"/>
              <a:t>] </a:t>
            </a:r>
            <a:r>
              <a:rPr lang="ko-KR" altLang="ko-KR" sz="2200" dirty="0"/>
              <a:t>자석 올가미 도구로 인물과 배경 합성하기</a:t>
            </a:r>
          </a:p>
          <a:p>
            <a:r>
              <a:rPr lang="ko-KR" altLang="ko-KR" sz="2200" dirty="0"/>
              <a:t>클릭 한 번으로 선택하는 빠른 선택 도구</a:t>
            </a:r>
          </a:p>
          <a:p>
            <a:r>
              <a:rPr lang="en-US" altLang="ko-KR" sz="2200" dirty="0"/>
              <a:t>[</a:t>
            </a:r>
            <a:r>
              <a:rPr lang="ko-KR" altLang="ko-KR" sz="2200" dirty="0"/>
              <a:t>한눈에 실습</a:t>
            </a:r>
            <a:r>
              <a:rPr lang="en-US" altLang="ko-KR" sz="2200" dirty="0"/>
              <a:t>] </a:t>
            </a:r>
            <a:r>
              <a:rPr lang="ko-KR" altLang="ko-KR" sz="2200" dirty="0" err="1"/>
              <a:t>마술봉</a:t>
            </a:r>
            <a:r>
              <a:rPr lang="ko-KR" altLang="ko-KR" sz="2200" dirty="0"/>
              <a:t> 도구로 배경 색상 한 번에 바꾸기</a:t>
            </a:r>
          </a:p>
          <a:p>
            <a:r>
              <a:rPr lang="ko-KR" altLang="ko-KR" sz="2200" dirty="0"/>
              <a:t>브러시로 섬세하게 선택하는 </a:t>
            </a:r>
            <a:r>
              <a:rPr lang="ko-KR" altLang="ko-KR" sz="2200" dirty="0" err="1"/>
              <a:t>퀵</a:t>
            </a:r>
            <a:r>
              <a:rPr lang="ko-KR" altLang="ko-KR" sz="2200" dirty="0"/>
              <a:t> 마스크 모드</a:t>
            </a:r>
          </a:p>
          <a:p>
            <a:r>
              <a:rPr lang="en-US" altLang="ko-KR" sz="2200" dirty="0"/>
              <a:t>[</a:t>
            </a:r>
            <a:r>
              <a:rPr lang="ko-KR" altLang="ko-KR" sz="2200" dirty="0"/>
              <a:t>한눈에 실습</a:t>
            </a:r>
            <a:r>
              <a:rPr lang="en-US" altLang="ko-KR" sz="2200" dirty="0"/>
              <a:t>] </a:t>
            </a:r>
            <a:r>
              <a:rPr lang="ko-KR" altLang="ko-KR" sz="2200" dirty="0" err="1"/>
              <a:t>퀵</a:t>
            </a:r>
            <a:r>
              <a:rPr lang="ko-KR" altLang="ko-KR" sz="2200" dirty="0"/>
              <a:t> 마스크 모드로 배경을 흑백으로 만들기</a:t>
            </a:r>
          </a:p>
          <a:p>
            <a:r>
              <a:rPr lang="en-US" altLang="ko-KR" sz="2200" dirty="0"/>
              <a:t>[</a:t>
            </a:r>
            <a:r>
              <a:rPr lang="ko-KR" altLang="ko-KR" sz="2200" dirty="0"/>
              <a:t>한눈에 실습</a:t>
            </a:r>
            <a:r>
              <a:rPr lang="en-US" altLang="ko-KR" sz="2200" dirty="0"/>
              <a:t>] Color Range</a:t>
            </a:r>
            <a:r>
              <a:rPr lang="ko-KR" altLang="ko-KR" sz="2200" dirty="0"/>
              <a:t>로 색상 영역을 한 번에 바꾸기</a:t>
            </a:r>
          </a:p>
          <a:p>
            <a:r>
              <a:rPr lang="en-US" altLang="ko-KR" sz="2200" dirty="0"/>
              <a:t>[</a:t>
            </a:r>
            <a:r>
              <a:rPr lang="ko-KR" altLang="ko-KR" sz="2200" dirty="0"/>
              <a:t>한눈에 실습</a:t>
            </a:r>
            <a:r>
              <a:rPr lang="en-US" altLang="ko-KR" sz="2200" dirty="0"/>
              <a:t>] Focus Area</a:t>
            </a:r>
            <a:r>
              <a:rPr lang="ko-KR" altLang="ko-KR" sz="2200" dirty="0"/>
              <a:t>로 피사체와 배경 분리하기</a:t>
            </a:r>
          </a:p>
          <a:p>
            <a:r>
              <a:rPr lang="ko-KR" altLang="ko-KR" sz="2200" dirty="0"/>
              <a:t>선택 영역을 수정하는</a:t>
            </a:r>
            <a:r>
              <a:rPr lang="en-US" altLang="ko-KR" sz="2200" dirty="0"/>
              <a:t> Modify</a:t>
            </a:r>
            <a:endParaRPr lang="ko-KR" altLang="ko-KR" sz="2200" dirty="0"/>
          </a:p>
          <a:p>
            <a:r>
              <a:rPr lang="ko-KR" altLang="ko-KR" sz="2200" dirty="0"/>
              <a:t>정교하게 선택하는 펜 도구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46488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4C610FC-BF0D-47CB-AFAD-C5A8A280F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44" y="1163367"/>
            <a:ext cx="10649214" cy="483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956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EFC24DB-9236-4186-9BEE-9EC678BE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293104"/>
            <a:ext cx="3402663" cy="2276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A5589BA-E36B-4C6A-ADA3-B7EEF339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860" y="893266"/>
            <a:ext cx="5921803" cy="581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1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F03D751-0DC5-4C61-876F-E948697F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06" y="936560"/>
            <a:ext cx="9669023" cy="578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06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338D1BD-431D-46D2-8A53-CAE820894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965607"/>
            <a:ext cx="3301949" cy="4247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1053017-7AB8-4D2B-ACDB-DA762029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1" y="2633768"/>
            <a:ext cx="5974479" cy="27852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115C2B2-F226-4371-BAB5-05AE12046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965" y="2629236"/>
            <a:ext cx="2769558" cy="439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25E4A7F4-5C68-41EE-85BF-41342B29D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298" y="3246843"/>
            <a:ext cx="2936410" cy="216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2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99C188A-AC8B-4F77-A8FA-99AAF94A7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09" y="922029"/>
            <a:ext cx="8952236" cy="54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71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5E28749-BB32-4A3B-BA3B-2DBDD9850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02" y="916122"/>
            <a:ext cx="9583043" cy="584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88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17ED42B-B8F9-45D5-AA1B-4B8A09992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419725"/>
            <a:ext cx="10098644" cy="419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501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5FE63EC-332A-43B8-AB5E-01B100DD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07" y="1479324"/>
            <a:ext cx="10356363" cy="399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380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168DD38-B596-46C8-8FA3-BB3A2C3C7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892" y="1165790"/>
            <a:ext cx="9871514" cy="529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93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46A0004-2D94-48D5-B427-D944FB00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74" y="888090"/>
            <a:ext cx="7401141" cy="596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32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814814" y="2209801"/>
            <a:ext cx="105623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04. </a:t>
            </a:r>
            <a:r>
              <a:rPr lang="ko-KR" altLang="ko-KR" sz="2600" b="1" dirty="0">
                <a:solidFill>
                  <a:schemeClr val="accent2"/>
                </a:solidFill>
              </a:rPr>
              <a:t>이동하기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선택 영역을 자유롭게 옮기기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선택 영역으로 지정한 이미지만 잘라 옮기기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복제하여 옮기기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서로 다른 작업 화면에 있는 이미지를 한곳으로 옮기기</a:t>
            </a:r>
          </a:p>
          <a:p>
            <a:r>
              <a:rPr lang="en-US" altLang="ko-KR" sz="2600" dirty="0"/>
              <a:t> </a:t>
            </a:r>
            <a:endParaRPr lang="ko-KR" altLang="ko-KR" sz="2600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05. </a:t>
            </a:r>
            <a:r>
              <a:rPr lang="ko-KR" altLang="ko-KR" sz="2600" b="1" dirty="0">
                <a:solidFill>
                  <a:schemeClr val="accent2"/>
                </a:solidFill>
              </a:rPr>
              <a:t>변형하기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회전하기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이미지를 변형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회전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왜곡하기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이미지 크기 조절하고 회전하기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다양하게 이미지 왜곡하기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501137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F4BE103-1B8E-4F1A-A66F-285D96F4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50" y="852013"/>
            <a:ext cx="9249267" cy="58858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30245" y="2773936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Image – </a:t>
            </a:r>
            <a:r>
              <a:rPr lang="en-US" altLang="ko-KR" dirty="0" err="1" smtClean="0"/>
              <a:t>Agjustments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Black&amp;White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6389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023A6BA-2E12-463D-8556-19D432271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69" y="1024975"/>
            <a:ext cx="8927712" cy="56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9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B3B2E30-E628-4C45-B29B-122BECBC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52" y="882827"/>
            <a:ext cx="9978565" cy="567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37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8DEB228-9796-4661-9BBD-2F79282D5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82" y="1042066"/>
            <a:ext cx="10021845" cy="52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12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5BC8FF9-3A23-431B-BEC8-4B5FB3E9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13" y="950439"/>
            <a:ext cx="8425475" cy="581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937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500D541-20A4-4998-BBAA-4132FE2C8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47" y="983168"/>
            <a:ext cx="7856092" cy="4255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3F06024-F0EB-40B8-964A-75584D4D5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721" y="5382929"/>
            <a:ext cx="4573609" cy="13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787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0" y="331615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이동하기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3435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선택 영역을 자유롭게 옮기기</a:t>
            </a:r>
          </a:p>
        </p:txBody>
      </p:sp>
    </p:spTree>
    <p:extLst>
      <p:ext uri="{BB962C8B-B14F-4D97-AF65-F5344CB8AC3E}">
        <p14:creationId xmlns:p14="http://schemas.microsoft.com/office/powerpoint/2010/main" val="29779063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이동하기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2C7B7A9-BA21-4A38-B0AD-E9A64A1D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802" y="855713"/>
            <a:ext cx="7668778" cy="57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38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이동하기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08923D8-6C62-4CA3-9961-03021D787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9" y="940016"/>
            <a:ext cx="8228629" cy="5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175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이동하기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5F51F77-9515-4730-AB47-18F8D5AD2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68" y="870874"/>
            <a:ext cx="8469447" cy="57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42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814814" y="1943101"/>
            <a:ext cx="105623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06. </a:t>
            </a:r>
            <a:r>
              <a:rPr lang="ko-KR" altLang="ko-KR" sz="2600" b="1" dirty="0">
                <a:solidFill>
                  <a:schemeClr val="accent2"/>
                </a:solidFill>
              </a:rPr>
              <a:t>자르기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분할하기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이미지의 일부를 자르고 분할하기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이미지를 잘라내는 자르기 도구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Straighten</a:t>
            </a:r>
            <a:r>
              <a:rPr lang="ko-KR" altLang="ko-KR" sz="2400" dirty="0"/>
              <a:t>로 비뚤어진 사진 바로잡기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원근 자르기 도구로 자르기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분할 도구로 이미지를 한 번에 자르기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프레임 도구로 원하는 모양 이미지 마스크 만들기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544982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0" y="331615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변형하기</a:t>
            </a:r>
            <a:r>
              <a:rPr lang="en-US" altLang="ko-KR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회전하기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3567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이미지를 변형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회전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왜곡하기</a:t>
            </a:r>
          </a:p>
        </p:txBody>
      </p:sp>
    </p:spTree>
    <p:extLst>
      <p:ext uri="{BB962C8B-B14F-4D97-AF65-F5344CB8AC3E}">
        <p14:creationId xmlns:p14="http://schemas.microsoft.com/office/powerpoint/2010/main" val="38951937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변형하기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회전하기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DC4804-FC51-4E78-B6DF-A60C967B9065}"/>
              </a:ext>
            </a:extLst>
          </p:cNvPr>
          <p:cNvSpPr txBox="1"/>
          <p:nvPr/>
        </p:nvSpPr>
        <p:spPr>
          <a:xfrm>
            <a:off x="2802782" y="6383393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C690B31-B43F-40DF-8431-62EEFE4D9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99" y="867712"/>
            <a:ext cx="7770449" cy="587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695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변형하기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회전하기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E67C0A9-1458-44B6-8F87-4D1C821B9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11" y="932004"/>
            <a:ext cx="9874762" cy="54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673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0" y="331615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자르기</a:t>
            </a:r>
            <a:r>
              <a:rPr lang="en-US" altLang="ko-KR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분할하기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3948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이미지의 일부를 자르고 분할하기</a:t>
            </a:r>
          </a:p>
        </p:txBody>
      </p:sp>
    </p:spTree>
    <p:extLst>
      <p:ext uri="{BB962C8B-B14F-4D97-AF65-F5344CB8AC3E}">
        <p14:creationId xmlns:p14="http://schemas.microsoft.com/office/powerpoint/2010/main" val="20731619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자르기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분할하기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216A8FF-8710-47D1-8AA0-AC0297AC0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90" y="986903"/>
            <a:ext cx="8817650" cy="572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583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자르기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분할하기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6C776CF-7B0E-448C-9358-3A64A6F11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014" y="978660"/>
            <a:ext cx="8172503" cy="564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391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자르기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분할하기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45453CB-9878-4C73-81FE-789748A75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56" y="934567"/>
            <a:ext cx="8629860" cy="575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630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자르기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분할하기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08C95FC-7789-401D-8479-E353BFA73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89" y="877207"/>
            <a:ext cx="8656609" cy="58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753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자르기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분할하기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DC4804-FC51-4E78-B6DF-A60C967B9065}"/>
              </a:ext>
            </a:extLst>
          </p:cNvPr>
          <p:cNvSpPr txBox="1"/>
          <p:nvPr/>
        </p:nvSpPr>
        <p:spPr>
          <a:xfrm>
            <a:off x="2594750" y="6534835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EE0F89D-0843-4029-ABA4-CC82F1D9D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750" y="1250683"/>
            <a:ext cx="7002499" cy="51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051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자르기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분할하기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DC4804-FC51-4E78-B6DF-A60C967B9065}"/>
              </a:ext>
            </a:extLst>
          </p:cNvPr>
          <p:cNvSpPr txBox="1"/>
          <p:nvPr/>
        </p:nvSpPr>
        <p:spPr>
          <a:xfrm>
            <a:off x="2502447" y="5518109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286AE14-C75F-44B1-9D4E-20CE44DBA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447" y="1284063"/>
            <a:ext cx="7187105" cy="384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47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814814" y="2374901"/>
            <a:ext cx="105623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07. </a:t>
            </a:r>
            <a:r>
              <a:rPr lang="ko-KR" altLang="ko-KR" sz="2600" b="1" dirty="0">
                <a:solidFill>
                  <a:schemeClr val="accent2"/>
                </a:solidFill>
              </a:rPr>
              <a:t>그리기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채색하기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자유롭게 그리고 색 채우기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/>
              <a:t>손 가는 대로 그리는 브러시 도구</a:t>
            </a:r>
            <a:r>
              <a:rPr lang="en-US" altLang="ko-KR" sz="2400" dirty="0"/>
              <a:t>, </a:t>
            </a:r>
            <a:r>
              <a:rPr lang="ko-KR" altLang="ko-KR" sz="2400" dirty="0"/>
              <a:t>연필 도구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브러시 설치하기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태블릿 </a:t>
            </a:r>
            <a:r>
              <a:rPr lang="ko-KR" altLang="ko-KR" sz="2400" dirty="0" err="1"/>
              <a:t>필압을</a:t>
            </a:r>
            <a:r>
              <a:rPr lang="ko-KR" altLang="ko-KR" sz="2400" dirty="0"/>
              <a:t> 적용하여 브러시 사용하기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점선 모양의 브러시 만들기</a:t>
            </a:r>
          </a:p>
          <a:p>
            <a:r>
              <a:rPr lang="ko-KR" altLang="ko-KR" sz="2400" dirty="0"/>
              <a:t>이미지를 지우고 삭제하는 지우개 도구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이미지와 배경 지우기</a:t>
            </a:r>
          </a:p>
          <a:p>
            <a:r>
              <a:rPr lang="ko-KR" altLang="ko-KR" sz="2400" dirty="0"/>
              <a:t>두 가지 색상을 자연스럽게 채우는 </a:t>
            </a:r>
            <a:r>
              <a:rPr lang="ko-KR" altLang="ko-KR" sz="2400" dirty="0" err="1"/>
              <a:t>그레이디언트</a:t>
            </a:r>
            <a:r>
              <a:rPr lang="ko-KR" altLang="ko-KR" sz="2400" dirty="0"/>
              <a:t> 도구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 err="1"/>
              <a:t>그레이디언트로</a:t>
            </a:r>
            <a:r>
              <a:rPr lang="ko-KR" altLang="ko-KR" sz="2400" dirty="0"/>
              <a:t> 채우기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새로운 </a:t>
            </a:r>
            <a:r>
              <a:rPr lang="ko-KR" altLang="ko-KR" sz="2400" dirty="0" err="1"/>
              <a:t>그레이디언트</a:t>
            </a:r>
            <a:r>
              <a:rPr lang="ko-KR" altLang="ko-KR" sz="2400" dirty="0"/>
              <a:t> 만들고 등록하기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이미지에 </a:t>
            </a:r>
            <a:r>
              <a:rPr lang="ko-KR" altLang="ko-KR" sz="2400" dirty="0" err="1"/>
              <a:t>그레이디언트</a:t>
            </a:r>
            <a:r>
              <a:rPr lang="ko-KR" altLang="ko-KR" sz="2400" dirty="0"/>
              <a:t> 적용하여 몽환적인 느낌 표현하기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617691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0" y="331615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자유롭게 그리고 색 채우기</a:t>
            </a:r>
          </a:p>
        </p:txBody>
      </p:sp>
    </p:spTree>
    <p:extLst>
      <p:ext uri="{BB962C8B-B14F-4D97-AF65-F5344CB8AC3E}">
        <p14:creationId xmlns:p14="http://schemas.microsoft.com/office/powerpoint/2010/main" val="22931416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0D3331E-05DE-4C12-8BAE-045E207F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41" y="844124"/>
            <a:ext cx="8302943" cy="18990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7D287C1-331E-410B-B60D-685EFB27F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968" y="2525583"/>
            <a:ext cx="6931693" cy="41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248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87A1454-4A5D-4640-A7F6-E5D11608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847229"/>
            <a:ext cx="8228004" cy="4709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84E94C5-AE44-4CDB-8318-2BD98AD66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69" y="5881009"/>
            <a:ext cx="8246046" cy="81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142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38213E4-C626-481B-ACE0-CD1EF5E17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17" y="881395"/>
            <a:ext cx="8349789" cy="555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814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B37B2DD-2F73-4E93-8A0F-16680ABA0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42" y="855400"/>
            <a:ext cx="8942619" cy="577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45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A4B585F-2E43-433D-8E9A-34C6520A8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833" y="878375"/>
            <a:ext cx="7394854" cy="592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204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52F2176-A3DE-43EE-BD70-78EB3C2C5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66" y="871992"/>
            <a:ext cx="8803091" cy="58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541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894988F-478B-42C8-A7FC-9D6CC967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51" y="788158"/>
            <a:ext cx="3893372" cy="424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BC7D392-01D3-4D1F-AC13-391ED7292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238" y="1269117"/>
            <a:ext cx="6593348" cy="539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550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A6980B2-64EC-49FD-AF6F-AE917418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20" y="1107345"/>
            <a:ext cx="10369743" cy="505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74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D22AD52-534E-4AFB-8145-CF3A6B95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005" y="974919"/>
            <a:ext cx="5315089" cy="4499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B3A0768-7F8C-48E5-AAD7-9171D898E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81" y="1566621"/>
            <a:ext cx="8408934" cy="518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71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814814" y="1651001"/>
            <a:ext cx="105623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ko-KR" altLang="ko-KR" sz="2400" dirty="0"/>
              <a:t>한 번에 채우는 페인트 도구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색상으로 채우기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패턴으로 채우기</a:t>
            </a:r>
          </a:p>
          <a:p>
            <a:r>
              <a:rPr lang="ko-KR" altLang="ko-KR" sz="2400" dirty="0"/>
              <a:t>색상을 선택하는 </a:t>
            </a:r>
            <a:r>
              <a:rPr lang="ko-KR" altLang="ko-KR" sz="2400" dirty="0" err="1"/>
              <a:t>전경색</a:t>
            </a:r>
            <a:r>
              <a:rPr lang="en-US" altLang="ko-KR" sz="2400" dirty="0"/>
              <a:t>/</a:t>
            </a:r>
            <a:r>
              <a:rPr lang="ko-KR" altLang="ko-KR" sz="2400" dirty="0"/>
              <a:t>배경색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 err="1"/>
              <a:t>전경색</a:t>
            </a:r>
            <a:r>
              <a:rPr lang="en-US" altLang="ko-KR" sz="2400" dirty="0"/>
              <a:t>/</a:t>
            </a:r>
            <a:r>
              <a:rPr lang="ko-KR" altLang="ko-KR" sz="2400" dirty="0"/>
              <a:t>배경색 지정하기</a:t>
            </a:r>
          </a:p>
          <a:p>
            <a:r>
              <a:rPr lang="ko-KR" altLang="ko-KR" sz="2400" dirty="0"/>
              <a:t>다른 방법으로 </a:t>
            </a:r>
            <a:r>
              <a:rPr lang="ko-KR" altLang="ko-KR" sz="2400" dirty="0" err="1"/>
              <a:t>전경색</a:t>
            </a:r>
            <a:r>
              <a:rPr lang="en-US" altLang="ko-KR" sz="2400" dirty="0"/>
              <a:t>/</a:t>
            </a:r>
            <a:r>
              <a:rPr lang="ko-KR" altLang="ko-KR" sz="2400" dirty="0"/>
              <a:t>배경색 지정하기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348471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CB45CE3-83FD-4C1D-A12E-9C761F4EC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471" y="927786"/>
            <a:ext cx="8874029" cy="55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051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25FFF98-F80C-4511-BD32-FD49C2F04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85" y="786299"/>
            <a:ext cx="8319865" cy="5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559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48F2719-89B1-4C39-982F-C8780D276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211" y="946278"/>
            <a:ext cx="8522827" cy="568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286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DC4804-FC51-4E78-B6DF-A60C967B9065}"/>
              </a:ext>
            </a:extLst>
          </p:cNvPr>
          <p:cNvSpPr txBox="1"/>
          <p:nvPr/>
        </p:nvSpPr>
        <p:spPr>
          <a:xfrm>
            <a:off x="375197" y="6445087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F216A14-F479-4291-BF23-FF2BEED1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93" y="974919"/>
            <a:ext cx="3027496" cy="454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EBC0C70-8E34-4BF8-A591-C4408C963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660" y="974919"/>
            <a:ext cx="5908247" cy="572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682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DC4804-FC51-4E78-B6DF-A60C967B9065}"/>
              </a:ext>
            </a:extLst>
          </p:cNvPr>
          <p:cNvSpPr txBox="1"/>
          <p:nvPr/>
        </p:nvSpPr>
        <p:spPr>
          <a:xfrm>
            <a:off x="375197" y="6445087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2068215-1D1E-4C8F-A0DA-A3EAE8D66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22" y="890299"/>
            <a:ext cx="6016382" cy="587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058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33BD270-0690-4B3C-9B81-65D4A135F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01" y="1226310"/>
            <a:ext cx="10017403" cy="455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112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DC4804-FC51-4E78-B6DF-A60C967B9065}"/>
              </a:ext>
            </a:extLst>
          </p:cNvPr>
          <p:cNvSpPr txBox="1"/>
          <p:nvPr/>
        </p:nvSpPr>
        <p:spPr>
          <a:xfrm>
            <a:off x="2689226" y="6149251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3B20887-10B2-42C6-B9A8-A7529222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36" y="828016"/>
            <a:ext cx="9067345" cy="591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327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C344E69-D44D-41EB-92B1-DCA908A68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855" y="906507"/>
            <a:ext cx="7385040" cy="573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774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0" y="331615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3200" b="1" dirty="0" err="1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3435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원하는 대로 이미지 보정하기</a:t>
            </a:r>
          </a:p>
        </p:txBody>
      </p:sp>
    </p:spTree>
    <p:extLst>
      <p:ext uri="{BB962C8B-B14F-4D97-AF65-F5344CB8AC3E}">
        <p14:creationId xmlns:p14="http://schemas.microsoft.com/office/powerpoint/2010/main" val="15480568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DCE0F46-EC0F-4B61-9280-BF133E759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16" y="863646"/>
            <a:ext cx="6961768" cy="584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99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21087</TotalTime>
  <Words>1193</Words>
  <Application>Microsoft Office PowerPoint</Application>
  <PresentationFormat>와이드스크린</PresentationFormat>
  <Paragraphs>324</Paragraphs>
  <Slides>164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164</vt:i4>
      </vt:variant>
    </vt:vector>
  </HeadingPairs>
  <TitlesOfParts>
    <vt:vector size="170" baseType="lpstr">
      <vt:lpstr>나눔고딕</vt:lpstr>
      <vt:lpstr>나눔고딕 ExtraBold</vt:lpstr>
      <vt:lpstr>다음_Regular</vt:lpstr>
      <vt:lpstr>맑은 고딕</vt:lpstr>
      <vt:lpstr>Arial</vt:lpstr>
      <vt:lpstr>Office 테마</vt:lpstr>
      <vt:lpstr>Chapter 02 이것만 알면 포토샵 완전 정복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PowerPoint 프레젠테이션</vt:lpstr>
      <vt:lpstr>LESSON 02 파일 관리하기</vt:lpstr>
      <vt:lpstr>LESSON 02 파일 관리하기</vt:lpstr>
      <vt:lpstr>LESSON 02 파일 관리하기</vt:lpstr>
      <vt:lpstr>LESSON 02 파일 관리하기</vt:lpstr>
      <vt:lpstr>LESSON 02 파일 관리하기</vt:lpstr>
      <vt:lpstr>LESSON 02 파일 관리하기</vt:lpstr>
      <vt:lpstr>LESSON 02 파일 관리하기</vt:lpstr>
      <vt:lpstr>PowerPoint 프레젠테이션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PowerPoint 프레젠테이션</vt:lpstr>
      <vt:lpstr>LESSON 04 이동하기</vt:lpstr>
      <vt:lpstr>LESSON 04 이동하기</vt:lpstr>
      <vt:lpstr>LESSON 04 이동하기</vt:lpstr>
      <vt:lpstr>PowerPoint 프레젠테이션</vt:lpstr>
      <vt:lpstr>LESSON 05 변형하기, 회전하기</vt:lpstr>
      <vt:lpstr>LESSON 05 변형하기, 회전하기</vt:lpstr>
      <vt:lpstr>PowerPoint 프레젠테이션</vt:lpstr>
      <vt:lpstr>LESSON 06 자르기, 분할하기</vt:lpstr>
      <vt:lpstr>LESSON 06 자르기, 분할하기</vt:lpstr>
      <vt:lpstr>LESSON 06 자르기, 분할하기</vt:lpstr>
      <vt:lpstr>LESSON 06 자르기, 분할하기</vt:lpstr>
      <vt:lpstr>LESSON 06 자르기, 분할하기</vt:lpstr>
      <vt:lpstr>LESSON 06 자르기, 분할하기</vt:lpstr>
      <vt:lpstr>PowerPoint 프레젠테이션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PowerPoint 프레젠테이션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PowerPoint 프레젠테이션</vt:lpstr>
      <vt:lpstr>LESSON 09 문자 입력하기</vt:lpstr>
      <vt:lpstr>LESSON 09 문자 입력하기</vt:lpstr>
      <vt:lpstr>LESSON 09 문자 입력하기</vt:lpstr>
      <vt:lpstr>LESSON 09 문자 입력하기</vt:lpstr>
      <vt:lpstr>LESSON 09 문자 입력하기</vt:lpstr>
      <vt:lpstr>LESSON 09 문자 입력하기</vt:lpstr>
      <vt:lpstr>LESSON 09 문자 입력하기</vt:lpstr>
      <vt:lpstr>LESSON 09 문자 입력하기</vt:lpstr>
      <vt:lpstr>LESSON 09 문자 입력하기</vt:lpstr>
      <vt:lpstr>LESSON 09 문자 입력하기</vt:lpstr>
      <vt:lpstr>LESSON 09 문자 입력하기</vt:lpstr>
      <vt:lpstr>LESSON 09 문자 입력하기</vt:lpstr>
      <vt:lpstr>LESSON 09 문자 입력하기</vt:lpstr>
      <vt:lpstr>LESSON 09 문자 입력하기</vt:lpstr>
      <vt:lpstr>LESSON 09 문자 입력하기</vt:lpstr>
      <vt:lpstr>PowerPoint 프레젠테이션</vt:lpstr>
      <vt:lpstr>LESSON 10 백터, 패스, 셰이프 그리기</vt:lpstr>
      <vt:lpstr>LESSON 10 백터, 패스, 셰이프 그리기</vt:lpstr>
      <vt:lpstr>LESSON 10 백터, 패스, 셰이프 그리기</vt:lpstr>
      <vt:lpstr>LESSON 10 백터, 패스, 셰이프 그리기</vt:lpstr>
      <vt:lpstr>LESSON 10 백터, 패스, 셰이프 그리기</vt:lpstr>
      <vt:lpstr>LESSON 10 백터, 패스, 셰이프 그리기</vt:lpstr>
      <vt:lpstr>LESSON 10 백터, 패스, 셰이프 그리기</vt:lpstr>
      <vt:lpstr>LESSON 10 백터, 패스, 셰이프 그리기</vt:lpstr>
      <vt:lpstr>LESSON 10 백터, 패스, 셰이프 그리기</vt:lpstr>
      <vt:lpstr>LESSON 10 백터, 패스, 셰이프 그리기</vt:lpstr>
      <vt:lpstr>LESSON 10 백터, 패스, 셰이프 그리기</vt:lpstr>
      <vt:lpstr>LESSON 10 백터, 패스, 셰이프 그리기</vt:lpstr>
      <vt:lpstr>LESSON 10 백터, 패스, 셰이프 그리기</vt:lpstr>
      <vt:lpstr>PowerPoint 프레젠테이션</vt:lpstr>
      <vt:lpstr>LESSON 11 원하는 대로 화면 보기</vt:lpstr>
      <vt:lpstr>LESSON 11 원하는 대로 화면 보기</vt:lpstr>
      <vt:lpstr>LESSON 11 원하는 대로 화면 보기</vt:lpstr>
      <vt:lpstr>LESSON 11 원하는 대로 화면 보기</vt:lpstr>
      <vt:lpstr>LESSON 11 원하는 대로 화면 보기</vt:lpstr>
      <vt:lpstr>LESSON 11 원하는 대로 화면 보기</vt:lpstr>
      <vt:lpstr>LESSON 11 원하는 대로 화면 보기</vt:lpstr>
      <vt:lpstr>LESSON 11 원하는 대로 화면 보기</vt:lpstr>
      <vt:lpstr>PowerPoint 프레젠테이션</vt:lpstr>
      <vt:lpstr>LESSON 12 편하게 작업하기</vt:lpstr>
      <vt:lpstr>LESSON 12 편하게 작업하기</vt:lpstr>
      <vt:lpstr>LESSON 12 편하게 작업하기</vt:lpstr>
      <vt:lpstr>LESSON 12 편하게 작업하기</vt:lpstr>
      <vt:lpstr>LESSON 12 편하게 작업하기</vt:lpstr>
      <vt:lpstr>LESSON 12 편하게 작업하기</vt:lpstr>
      <vt:lpstr>LESSON 12 편하게 작업하기</vt:lpstr>
      <vt:lpstr>LESSON 12 편하게 작업하기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USER</cp:lastModifiedBy>
  <cp:revision>1195</cp:revision>
  <dcterms:created xsi:type="dcterms:W3CDTF">2012-11-28T05:21:39Z</dcterms:created>
  <dcterms:modified xsi:type="dcterms:W3CDTF">2021-01-10T16:08:57Z</dcterms:modified>
</cp:coreProperties>
</file>